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C38CF-DB15-4CEF-8B8A-64147A8BEA39}" type="datetimeFigureOut">
              <a:rPr lang="pl-PL" smtClean="0"/>
              <a:t>2019-05-28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152C-790F-4156-A664-1BC894FED7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8194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C38CF-DB15-4CEF-8B8A-64147A8BEA39}" type="datetimeFigureOut">
              <a:rPr lang="pl-PL" smtClean="0"/>
              <a:t>2019-05-28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152C-790F-4156-A664-1BC894FED7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2432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C38CF-DB15-4CEF-8B8A-64147A8BEA39}" type="datetimeFigureOut">
              <a:rPr lang="pl-PL" smtClean="0"/>
              <a:t>2019-05-28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152C-790F-4156-A664-1BC894FED7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7228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C38CF-DB15-4CEF-8B8A-64147A8BEA39}" type="datetimeFigureOut">
              <a:rPr lang="pl-PL" smtClean="0"/>
              <a:t>2019-05-28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152C-790F-4156-A664-1BC894FED7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843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C38CF-DB15-4CEF-8B8A-64147A8BEA39}" type="datetimeFigureOut">
              <a:rPr lang="pl-PL" smtClean="0"/>
              <a:t>2019-05-28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152C-790F-4156-A664-1BC894FED7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2100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C38CF-DB15-4CEF-8B8A-64147A8BEA39}" type="datetimeFigureOut">
              <a:rPr lang="pl-PL" smtClean="0"/>
              <a:t>2019-05-28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152C-790F-4156-A664-1BC894FED7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638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C38CF-DB15-4CEF-8B8A-64147A8BEA39}" type="datetimeFigureOut">
              <a:rPr lang="pl-PL" smtClean="0"/>
              <a:t>2019-05-28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152C-790F-4156-A664-1BC894FED7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0934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C38CF-DB15-4CEF-8B8A-64147A8BEA39}" type="datetimeFigureOut">
              <a:rPr lang="pl-PL" smtClean="0"/>
              <a:t>2019-05-28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152C-790F-4156-A664-1BC894FED7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4153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C38CF-DB15-4CEF-8B8A-64147A8BEA39}" type="datetimeFigureOut">
              <a:rPr lang="pl-PL" smtClean="0"/>
              <a:t>2019-05-28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152C-790F-4156-A664-1BC894FED7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0134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C38CF-DB15-4CEF-8B8A-64147A8BEA39}" type="datetimeFigureOut">
              <a:rPr lang="pl-PL" smtClean="0"/>
              <a:t>2019-05-28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152C-790F-4156-A664-1BC894FED7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6969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C38CF-DB15-4CEF-8B8A-64147A8BEA39}" type="datetimeFigureOut">
              <a:rPr lang="pl-PL" smtClean="0"/>
              <a:t>2019-05-28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152C-790F-4156-A664-1BC894FED7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1702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C38CF-DB15-4CEF-8B8A-64147A8BEA39}" type="datetimeFigureOut">
              <a:rPr lang="pl-PL" smtClean="0"/>
              <a:t>2019-05-28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4152C-790F-4156-A664-1BC894FED7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8464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63275" y="2544571"/>
            <a:ext cx="633670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l-PL" dirty="0"/>
              <a:t>Krople </a:t>
            </a:r>
            <a:r>
              <a:rPr lang="pl-PL" dirty="0" err="1"/>
              <a:t>Lacrimal</a:t>
            </a:r>
            <a:r>
              <a:rPr lang="pl-PL" dirty="0"/>
              <a:t> Natura posiadają </a:t>
            </a:r>
            <a:r>
              <a:rPr lang="pl-PL" b="1" dirty="0"/>
              <a:t>właściwości kojące</a:t>
            </a:r>
            <a:r>
              <a:rPr lang="pl-PL" dirty="0"/>
              <a:t> i </a:t>
            </a:r>
            <a:r>
              <a:rPr lang="pl-PL" b="1" dirty="0"/>
              <a:t>odświeżające</a:t>
            </a:r>
            <a:r>
              <a:rPr lang="pl-PL" dirty="0"/>
              <a:t>. Stosowane są </a:t>
            </a:r>
            <a:r>
              <a:rPr lang="pl-PL" b="1" dirty="0"/>
              <a:t>w celu łagodzenia bólu, dyskomfortu oraz zaczerwienienia oczu </a:t>
            </a:r>
            <a:r>
              <a:rPr lang="pl-PL" dirty="0"/>
              <a:t>spowodowanych </a:t>
            </a:r>
            <a:r>
              <a:rPr lang="pl-PL" b="1" dirty="0"/>
              <a:t>pieczeniem</a:t>
            </a:r>
            <a:r>
              <a:rPr lang="pl-PL" dirty="0"/>
              <a:t> i </a:t>
            </a:r>
            <a:r>
              <a:rPr lang="pl-PL" b="1" dirty="0"/>
              <a:t>podrażnieniem,</a:t>
            </a:r>
            <a:r>
              <a:rPr lang="pl-PL" dirty="0"/>
              <a:t> czynnikami atmosferycznymi oraz niekorzystnym wpływem środowiska.</a:t>
            </a:r>
          </a:p>
          <a:p>
            <a:pPr>
              <a:spcAft>
                <a:spcPts val="1200"/>
              </a:spcAft>
            </a:pPr>
            <a:r>
              <a:rPr lang="pl-PL" dirty="0"/>
              <a:t>Krople zawierają zieloną herbatę </a:t>
            </a:r>
            <a:r>
              <a:rPr lang="pl-PL" b="1" dirty="0"/>
              <a:t>o działaniu ochronnym </a:t>
            </a:r>
            <a:r>
              <a:rPr lang="pl-PL" dirty="0"/>
              <a:t>- antyoksydacyjnym.</a:t>
            </a:r>
          </a:p>
          <a:p>
            <a:pPr>
              <a:spcAft>
                <a:spcPts val="1200"/>
              </a:spcAft>
            </a:pPr>
            <a:r>
              <a:rPr lang="pl-PL" dirty="0"/>
              <a:t>Świetlik wykazuje właściwości </a:t>
            </a:r>
            <a:r>
              <a:rPr lang="pl-PL" b="1" dirty="0"/>
              <a:t>łagodzące</a:t>
            </a:r>
            <a:r>
              <a:rPr lang="pl-PL" dirty="0"/>
              <a:t> infekcje oczu, zapalenie spojówek, pieczenie i łzawienie oczu.</a:t>
            </a:r>
          </a:p>
          <a:p>
            <a:pPr>
              <a:spcAft>
                <a:spcPts val="1200"/>
              </a:spcAft>
            </a:pPr>
            <a:r>
              <a:rPr lang="pl-PL" dirty="0"/>
              <a:t>Dzięki specjalnie dobranym składnikom o </a:t>
            </a:r>
            <a:r>
              <a:rPr lang="pl-PL" dirty="0" err="1"/>
              <a:t>pH</a:t>
            </a:r>
            <a:r>
              <a:rPr lang="pl-PL" dirty="0"/>
              <a:t> fizjologicznym </a:t>
            </a:r>
            <a:r>
              <a:rPr lang="pl-PL" dirty="0" err="1"/>
              <a:t>Lacrimal</a:t>
            </a:r>
            <a:r>
              <a:rPr lang="pl-PL" dirty="0"/>
              <a:t> Natura zapewnia </a:t>
            </a:r>
            <a:r>
              <a:rPr lang="pl-PL" b="1" dirty="0"/>
              <a:t>wysoką zgodność z tkankami oka </a:t>
            </a:r>
            <a:r>
              <a:rPr lang="pl-PL" dirty="0"/>
              <a:t>i płynem łzowym. </a:t>
            </a:r>
          </a:p>
        </p:txBody>
      </p:sp>
      <p:pic>
        <p:nvPicPr>
          <p:cNvPr id="1028" name="Picture 4" descr="\\server-4\dane8\Oczy OTC\1A - LACRIMAL\Packshoty i logotypy\packshoty\LACRIMAL_Natura_opakowanie_wizualizacja\LACRIMAL_NATURE_praw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894376"/>
            <a:ext cx="3550506" cy="5561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8811180" y="5013176"/>
            <a:ext cx="369332" cy="137803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pl-PL" sz="1200" dirty="0">
                <a:solidFill>
                  <a:srgbClr val="92D050"/>
                </a:solidFill>
              </a:rPr>
              <a:t>WYRÓB MEDYCZNY</a:t>
            </a:r>
          </a:p>
        </p:txBody>
      </p:sp>
      <p:pic>
        <p:nvPicPr>
          <p:cNvPr id="1029" name="Picture 5" descr="\\server-4\dane8\Oczy OTC\1A - LACRIMAL\Packshoty i logotypy\LACRIMAL_Natura_logotyp\LACRIMAL_LOGOnatura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8586"/>
            <a:ext cx="2267744" cy="1064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rostokąt 6"/>
          <p:cNvSpPr/>
          <p:nvPr/>
        </p:nvSpPr>
        <p:spPr>
          <a:xfrm>
            <a:off x="163275" y="1394769"/>
            <a:ext cx="69847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i="1" dirty="0"/>
              <a:t>Krople na podrażnione oczy</a:t>
            </a:r>
            <a:r>
              <a:rPr lang="pl-PL" sz="2400" b="1" dirty="0"/>
              <a:t>, 10 ml</a:t>
            </a:r>
          </a:p>
          <a:p>
            <a:r>
              <a:rPr lang="pl-PL" i="1" dirty="0"/>
              <a:t>WYCIĄGI WODNE Z ZIELONEJ HERBATY, ŚWIETLIKA, RUMIANKU I OCZARU</a:t>
            </a:r>
          </a:p>
        </p:txBody>
      </p:sp>
      <p:sp>
        <p:nvSpPr>
          <p:cNvPr id="2" name="Prostokąt 1"/>
          <p:cNvSpPr/>
          <p:nvPr/>
        </p:nvSpPr>
        <p:spPr>
          <a:xfrm>
            <a:off x="0" y="6638608"/>
            <a:ext cx="91563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800" dirty="0">
                <a:solidFill>
                  <a:srgbClr val="000000"/>
                </a:solidFill>
                <a:latin typeface="Calibri" panose="020F0502020204030204" pitchFamily="34" charset="0"/>
              </a:rPr>
              <a:t>LAC/044/07-2018</a:t>
            </a:r>
            <a:endParaRPr lang="pl-PL" sz="8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39993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53E7ECDC3E69D44940611E92D412732" ma:contentTypeVersion="1" ma:contentTypeDescription="Utwórz nowy dokument." ma:contentTypeScope="" ma:versionID="c3c8b85c6e3b3328b3348e925b1f07d0">
  <xsd:schema xmlns:xsd="http://www.w3.org/2001/XMLSchema" xmlns:xs="http://www.w3.org/2001/XMLSchema" xmlns:p="http://schemas.microsoft.com/office/2006/metadata/properties" xmlns:ns2="c795e9a5-8920-4954-9141-eaafe1e2d940" targetNamespace="http://schemas.microsoft.com/office/2006/metadata/properties" ma:root="true" ma:fieldsID="4fa32f6162536744f3063b3a66bc4ea0" ns2:_="">
    <xsd:import namespace="c795e9a5-8920-4954-9141-eaafe1e2d94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5e9a5-8920-4954-9141-eaafe1e2d94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28F206-8F03-4A32-8AF6-46B6DC575F95}">
  <ds:schemaRefs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c795e9a5-8920-4954-9141-eaafe1e2d940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58221A8-8537-457D-9E49-43F990BC59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95e9a5-8920-4954-9141-eaafe1e2d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717E826-5ADA-424B-9D7B-8450525B85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97</Words>
  <Application>Microsoft Office PowerPoint</Application>
  <PresentationFormat>Pokaz na ekranie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4" baseType="lpstr">
      <vt:lpstr>Arial</vt:lpstr>
      <vt:lpstr>Calibri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Kułakowska Katarzyna</dc:creator>
  <cp:lastModifiedBy>Ciuchta Małgorzata</cp:lastModifiedBy>
  <cp:revision>14</cp:revision>
  <dcterms:created xsi:type="dcterms:W3CDTF">2015-04-20T15:16:47Z</dcterms:created>
  <dcterms:modified xsi:type="dcterms:W3CDTF">2019-05-28T13:23:22Z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0x010100553E7ECDC3E69D44940611E92D412732</vt:lpwstr>
  </property>
</Properties>
</file>