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5/31/2019</a:t>
            </a:fld>
            <a:endParaRPr lang="en-US" sz="1600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5/31/2019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5/31/2019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5/31/2019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5/31/2019</a:t>
            </a:fld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5/31/2019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5/31/2019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5/31/2019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5/31/2019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5/31/2019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5/31/2019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5/31/2019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Łącznik prostoliniow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oliniow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3356992"/>
            <a:ext cx="8712968" cy="302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err="1">
                <a:latin typeface="Calibri" panose="020F0502020204030204" pitchFamily="34" charset="0"/>
              </a:rPr>
              <a:t>Xylogel</a:t>
            </a:r>
            <a:r>
              <a:rPr lang="pl-PL" dirty="0">
                <a:latin typeface="Calibri" panose="020F0502020204030204" pitchFamily="34" charset="0"/>
              </a:rPr>
              <a:t> hydro nawilżający żel do nosa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err="1">
                <a:latin typeface="Calibri" panose="020F0502020204030204" pitchFamily="34" charset="0"/>
              </a:rPr>
              <a:t>Xylogel</a:t>
            </a:r>
            <a:r>
              <a:rPr lang="pl-PL" dirty="0">
                <a:latin typeface="Calibri" panose="020F0502020204030204" pitchFamily="34" charset="0"/>
              </a:rPr>
              <a:t> hydro to wyrób medyczny  w postaci delikatnego żelu do nosa, który przynosi ulgę wysuszonej i podrażnionej błonie śluzowej nosa. Likwiduje uczucie suchości i pieczenia wywołane przez: niekorzystane warunki środowiska, zanieczyszczenie powietrza - </a:t>
            </a:r>
            <a:r>
              <a:rPr lang="pl-PL" dirty="0" smtClean="0">
                <a:latin typeface="Calibri" panose="020F0502020204030204" pitchFamily="34" charset="0"/>
              </a:rPr>
              <a:t>smog, </a:t>
            </a:r>
            <a:r>
              <a:rPr lang="pl-PL" dirty="0">
                <a:latin typeface="Calibri" panose="020F0502020204030204" pitchFamily="34" charset="0"/>
              </a:rPr>
              <a:t>klimatyzację, ogrzewanie oraz infekcje. </a:t>
            </a:r>
            <a:r>
              <a:rPr lang="pl-PL" dirty="0" err="1">
                <a:latin typeface="Calibri" panose="020F0502020204030204" pitchFamily="34" charset="0"/>
              </a:rPr>
              <a:t>Xylogel</a:t>
            </a:r>
            <a:r>
              <a:rPr lang="pl-PL" dirty="0">
                <a:latin typeface="Calibri" panose="020F0502020204030204" pitchFamily="34" charset="0"/>
              </a:rPr>
              <a:t> hydro chroni błonę śluzową nosa przed nadmiernym wysychaniem oraz przywraca prawidłowe funkcje nosa. </a:t>
            </a:r>
            <a:endParaRPr lang="pl-PL" dirty="0" smtClean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mtClean="0">
                <a:latin typeface="Calibri" panose="020F0502020204030204" pitchFamily="34" charset="0"/>
              </a:rPr>
              <a:t>Wielkość </a:t>
            </a:r>
            <a:r>
              <a:rPr lang="pl-PL" dirty="0">
                <a:latin typeface="Calibri" panose="020F0502020204030204" pitchFamily="34" charset="0"/>
              </a:rPr>
              <a:t>opakowania</a:t>
            </a:r>
            <a:r>
              <a:rPr lang="pl-PL">
                <a:latin typeface="Calibri" panose="020F0502020204030204" pitchFamily="34" charset="0"/>
              </a:rPr>
              <a:t>: </a:t>
            </a:r>
            <a:r>
              <a:rPr lang="pl-PL" smtClean="0">
                <a:latin typeface="Calibri" panose="020F0502020204030204" pitchFamily="34" charset="0"/>
              </a:rPr>
              <a:t>10g        </a:t>
            </a:r>
            <a:r>
              <a:rPr lang="pl-PL" dirty="0" smtClean="0">
                <a:latin typeface="Calibri" panose="020F0502020204030204" pitchFamily="34" charset="0"/>
              </a:rPr>
              <a:t>Wytwórca</a:t>
            </a:r>
            <a:r>
              <a:rPr lang="pl-PL" dirty="0">
                <a:latin typeface="Calibri" panose="020F0502020204030204" pitchFamily="34" charset="0"/>
              </a:rPr>
              <a:t>: Polfa Warszawa S.A. </a:t>
            </a:r>
            <a:endParaRPr lang="pl-PL" dirty="0"/>
          </a:p>
        </p:txBody>
      </p:sp>
      <p:pic>
        <p:nvPicPr>
          <p:cNvPr id="1026" name="Picture 2" descr="C:\Users\atelecka\AppData\Local\Microsoft\Windows\Temporary Internet Files\Content.Outlook\Z7LS4A9E\Xylogel_Hydro (3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174"/>
            <a:ext cx="2878684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 rot="16200000">
            <a:off x="-104934" y="1371152"/>
            <a:ext cx="266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alibri" panose="020F0502020204030204" pitchFamily="34" charset="0"/>
              </a:rPr>
              <a:t>wyrób medyczny  </a:t>
            </a:r>
            <a:endParaRPr lang="pl-PL" dirty="0">
              <a:latin typeface="Calibri" panose="020F0502020204030204" pitchFamily="34" charset="0"/>
            </a:endParaRPr>
          </a:p>
        </p:txBody>
      </p:sp>
      <p:pic>
        <p:nvPicPr>
          <p:cNvPr id="4" name="Picture 2" descr="C:\Alicja Telecka\XYLOGEL hydro\we transfer strona\XYLO_GEL_HYDR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052736"/>
            <a:ext cx="4386064" cy="206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940152" y="652534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Calibri" panose="020F0502020204030204" pitchFamily="34" charset="0"/>
              </a:rPr>
              <a:t>Data ważności 31.01.2019</a:t>
            </a:r>
            <a:endParaRPr lang="pl-PL" sz="1400" dirty="0">
              <a:latin typeface="Calibri" panose="020F050202020403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83568" y="645333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alibri" panose="020F0502020204030204" pitchFamily="34" charset="0"/>
              </a:rPr>
              <a:t>XYL-h/023/01-2018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985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8DAFA5-27DE-4480-9F14-36FD6BC57C97}">
  <ds:schemaRefs>
    <ds:schemaRef ds:uri="http://purl.org/dc/elements/1.1/"/>
    <ds:schemaRef ds:uri="c795e9a5-8920-4954-9141-eaafe1e2d940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6DFFE6B-5109-461A-8AF1-70B44D8167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86A3CE-280B-40A5-95C3-DCB8ACDD00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91</TotalTime>
  <Words>12</Words>
  <Application>Microsoft Office PowerPoint</Application>
  <PresentationFormat>Pokaz na ekranie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Bookman Old Style</vt:lpstr>
      <vt:lpstr>Calibri</vt:lpstr>
      <vt:lpstr>Gill Sans MT</vt:lpstr>
      <vt:lpstr>Wingdings</vt:lpstr>
      <vt:lpstr>Wingdings 3</vt:lpstr>
      <vt:lpstr>Default Theme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Telecka Alicja</dc:creator>
  <cp:lastModifiedBy>Ciuchta Małgorzata</cp:lastModifiedBy>
  <cp:revision>10</cp:revision>
  <dcterms:created xsi:type="dcterms:W3CDTF">2015-02-16T13:40:52Z</dcterms:created>
  <dcterms:modified xsi:type="dcterms:W3CDTF">2019-05-31T10:27:20Z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