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952AD59-4CF9-435A-8F09-02AA677D2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59EA324-2D36-4E97-8459-DE5513E5A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06988D7-87B8-4CD1-91CD-145AEAB4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C4F8827-0DC9-4DFE-A560-5F4F378E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8BC2259-1BB0-4815-90A6-FECAA7B1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7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72BBC8-0FD9-470D-B93F-F4AA0C83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A747B3F0-DD09-44B2-AD0F-BC05170F8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13564B-5EEE-40E5-9A79-62C3CD11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3B22050-84A6-49C9-9A50-578B5991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410A6E0-AAA4-401F-B50C-707F9E6B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8E00994-8973-4E76-9306-38660A797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444C16A-E314-4333-B1D8-23A4CF095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DCC3236-7AE2-4B4E-A3D1-9292701A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CA740A7-CBC1-41DC-9412-065DFDCB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AFCF62-96C5-4452-A642-0A25A6B5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5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9F33241-49FB-41AF-B207-B5D853CA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8C5966F-BA66-42ED-8883-BE65BFF12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F231CAF-2A96-4F9E-9363-14B3E31B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03B50E0-DE3C-4611-9964-2AD6AE66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6EDA653-9B94-4153-9C78-A794CCA0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C2D675-FF3D-4457-AE40-AFFD0DED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0BEAA65-F6E8-490E-8EDE-CE9656FDA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5FB982F-870C-4B5A-91B1-8B6D729D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F339C24-C6EC-4D49-A63B-864EF2E5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C6CA2FF-0D18-4233-A6F6-C46A0F77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D19718-AC96-487B-8719-A9D7DBF6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8FC0925-8255-4618-9883-508B69D27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6BC206B-90F6-4801-8C43-61AF6BAA2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62A2B17-5826-4A12-BE70-45F60788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CC0D584-EDC6-436C-9125-0B81D076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10C2F91-7480-498B-9E6D-1FF67998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FAE04C-3DB3-4DF0-9779-34C805AA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7542181-0D03-4818-A734-06A050DC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2F7F186-5EF6-4E61-B189-24437B6F0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DE7B819A-F6FC-4EF7-8674-23A67B640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C27AEE76-1F71-4641-A031-6232412DA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EF466EF-AD16-412F-AF5B-995A8D0B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E0356B5-BBE7-4CFE-97EA-D2303C07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8A410552-EA8B-40CD-B973-74D403CE7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CEC343D-E346-4D8C-99AC-73789684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47C1732-E18F-4C1A-B998-099F65AE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27CF6526-EF96-45DE-AF16-8122C750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726AD33-DD50-4AE4-9ECD-4912BF72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6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F85532C4-4AC1-4233-A85F-D47DE5A2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1B6BA6AA-B9AE-4236-9DFC-B0CC634B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CC6700CF-8D62-409A-8834-30A227C9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9D89A03-B9AC-4D32-8555-E70186E3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C958E0-37CA-4A49-919D-41BC8E3C2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A756386-B905-4808-B12A-64DA0A6CF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032379C-19AB-4DC0-A53B-7797DD2D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3D2EF3C-2DFA-4C98-8E3F-5D2D09F0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908B019-A537-48A8-A2FB-3F8C2144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3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C653EA-03B8-4705-B28E-DB8C92EC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56792E86-BD4D-4AA5-9676-AC30EDF46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0AC9214D-AE6E-446F-BDA0-7EC94CD73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BCDAE6C-700C-4993-BB8B-4D3BC3DF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646C8AB-1F0F-4C31-ADE7-289DC8BB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AEA6F83-FB1E-4693-8881-EEE3FBC7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1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F65B4555-98C3-4151-BEF8-A1A2F756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7CAD526-B444-45A1-B657-BB5768F8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F7B7972-08E8-45E7-8EDA-E928FB1FC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6291F-935A-4BA6-AAD9-4819BC433A1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643B63D-2EBC-42DD-BE96-68E66C1C7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093E04B-4E9B-4E0C-AF13-6AC1E5BA3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://apps.polpharma.net/sites/EML/Lists/Wnioski%20EML/Wniosek%20EML/displayifs.aspx?ID%3D26079%26VersionNo%3D512&amp;data=02|01|elzbieta.goler@polpharma.com|aa1d119c757749cf101b08d7cbe91ca8|edf3cfc4ee604b92a2cbda2c123fc895|0|0|637202074380457200&amp;sdata=VSBkPSYM3WjhHg6plyBpRSVHXko84KWmnzS61ZTNHYM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42322F0C-DCF4-451C-B99D-3C1916769F0C}"/>
              </a:ext>
            </a:extLst>
          </p:cNvPr>
          <p:cNvSpPr txBox="1"/>
          <p:nvPr/>
        </p:nvSpPr>
        <p:spPr>
          <a:xfrm>
            <a:off x="5102086" y="2165798"/>
            <a:ext cx="67586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altLang="en-US" sz="2400" dirty="0"/>
              <a:t>Błyskawiczna ulga </a:t>
            </a:r>
            <a:r>
              <a:rPr lang="en-US" altLang="en-US" sz="2400" dirty="0"/>
              <a:t>– od </a:t>
            </a:r>
            <a:r>
              <a:rPr lang="en-US" altLang="en-US" sz="2400" dirty="0" err="1"/>
              <a:t>momentu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przyjęcia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tabletki</a:t>
            </a:r>
            <a:endParaRPr lang="pl-PL" alt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Łagodzi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zgagę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ból</a:t>
            </a:r>
            <a:r>
              <a:rPr lang="en-US" altLang="en-US" sz="2400" dirty="0"/>
              <a:t> w </a:t>
            </a:r>
            <a:r>
              <a:rPr lang="en-US" altLang="en-US" sz="2400" dirty="0" err="1"/>
              <a:t>nadbrzuszu</a:t>
            </a:r>
            <a:r>
              <a:rPr lang="pl-PL" altLang="en-US" sz="2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altLang="en-US" sz="2400" dirty="0"/>
              <a:t>Chroni śluzówkę żołądka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>
                <a:effectLst/>
              </a:rPr>
              <a:t>Może być stosowany w ciąży, po </a:t>
            </a:r>
            <a:r>
              <a:rPr lang="pl-PL" sz="2400">
                <a:effectLst/>
              </a:rPr>
              <a:t>konsultacji </a:t>
            </a:r>
            <a:br>
              <a:rPr lang="pl-PL" sz="2400">
                <a:effectLst/>
              </a:rPr>
            </a:br>
            <a:r>
              <a:rPr lang="pl-PL" sz="2400">
                <a:effectLst/>
              </a:rPr>
              <a:t>z </a:t>
            </a:r>
            <a:r>
              <a:rPr lang="pl-PL" sz="2400" dirty="0">
                <a:effectLst/>
              </a:rPr>
              <a:t>lekarzem </a:t>
            </a:r>
            <a:endParaRPr lang="pl-PL" sz="2400" dirty="0"/>
          </a:p>
          <a:p>
            <a:endParaRPr lang="en-US" altLang="en-US" sz="2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4455E8FF-A703-4401-95CD-9E2A3D3B50E6}"/>
              </a:ext>
            </a:extLst>
          </p:cNvPr>
          <p:cNvSpPr/>
          <p:nvPr/>
        </p:nvSpPr>
        <p:spPr>
          <a:xfrm>
            <a:off x="0" y="113670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FF6600"/>
                </a:solidFill>
              </a:rPr>
              <a:t>BŁYSKAWICZNA ULGA - OD PRZEŁYKU DO ŻOŁĄDKA!*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xmlns="" id="{9B4B7CBF-1F56-45CD-A698-0FD403D30AD6}"/>
              </a:ext>
            </a:extLst>
          </p:cNvPr>
          <p:cNvSpPr/>
          <p:nvPr/>
        </p:nvSpPr>
        <p:spPr>
          <a:xfrm>
            <a:off x="9466315" y="5809075"/>
            <a:ext cx="2176902" cy="35030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WYRÓB MEDYCZNY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31CE7410-8DC1-49A7-86F2-10E241EBC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46" y="2165798"/>
            <a:ext cx="4457700" cy="2943225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E79CCA7C-1631-4156-9EA2-E7436DD17668}"/>
              </a:ext>
            </a:extLst>
          </p:cNvPr>
          <p:cNvSpPr/>
          <p:nvPr/>
        </p:nvSpPr>
        <p:spPr>
          <a:xfrm>
            <a:off x="9294870" y="6252578"/>
            <a:ext cx="2519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RAN-SOS/034/03-2020</a:t>
            </a:r>
            <a:endParaRPr lang="en-US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3758A85A-A386-4F90-B9F3-A1EC8F1E161C}"/>
              </a:ext>
            </a:extLst>
          </p:cNvPr>
          <p:cNvSpPr txBox="1"/>
          <p:nvPr/>
        </p:nvSpPr>
        <p:spPr>
          <a:xfrm>
            <a:off x="0" y="6526159"/>
            <a:ext cx="1073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*Zmniejsza dolegliwości związane z refluksem żołądkowo-przełykowym, takie jak zgaga i ból brzucha</a:t>
            </a: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93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C50C6F-A22B-4A31-8D8F-636C5B75F42C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795e9a5-8920-4954-9141-eaafe1e2d940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C6C40B5-455E-4037-ADF5-2A81A505A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042D42-BAE3-444D-9841-EB79F23F6E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49</Words>
  <Application>Microsoft Office PowerPoint</Application>
  <PresentationFormat>Panoramiczny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Tahoma</vt:lpstr>
      <vt:lpstr>Times New Roman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Goler Elżbieta</dc:creator>
  <cp:lastModifiedBy>Ciuchta Małgorzata</cp:lastModifiedBy>
  <cp:revision>15</cp:revision>
  <dcterms:created xsi:type="dcterms:W3CDTF">2019-12-02T11:13:39Z</dcterms:created>
  <dcterms:modified xsi:type="dcterms:W3CDTF">2020-05-04T09:12:23Z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