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22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02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848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65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973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299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3191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1866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067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111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9153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91B4-0091-48E6-936F-7AA29EC0896E}" type="datetimeFigureOut">
              <a:rPr lang="pl-PL" smtClean="0"/>
              <a:t>14.05.2020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83FD1-0F9A-497C-B6BA-5B379C47F2E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447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352799" y="1948543"/>
            <a:ext cx="8556171" cy="5153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 PIERWSZA POMOC W WALCE Z BÓLEM I INFEKCJĄ USZU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BÓL USZU</a:t>
            </a: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  skuteczne rozwiązanie na ból, infekcje, podrożenie.  Wyrób medyczny FONIX BÓL USZU to połączenie  9 składników działających kompleksowo. Łagodzi ból, podrażnienie i może zapobiec rozwojowi infekcji ucha zewnętrznego. FONIX BÓL USZU może być już  stosowany dla dzieci powyżej 3 roku życia  i dorosłych. 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Bezpieczny i skuteczny 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Łatwy w użyciu –wygodna forma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zawiera substancji konserwujących </a:t>
            </a:r>
          </a:p>
          <a:p>
            <a:pPr marL="7429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Dostępne wielkości opakowań: 15 ml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127"/>
            <a:ext cx="3671889" cy="4820240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3"/>
          <a:srcRect l="20714" t="37937" r="40089" b="28412"/>
          <a:stretch/>
        </p:blipFill>
        <p:spPr>
          <a:xfrm>
            <a:off x="9183" y="0"/>
            <a:ext cx="2799331" cy="1351841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3252536" y="15151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600" b="1" i="0" u="none" strike="noStrike" baseline="0" dirty="0">
                <a:solidFill>
                  <a:srgbClr val="D4242B"/>
                </a:solidFill>
              </a:rPr>
              <a:t>działanie</a:t>
            </a:r>
          </a:p>
          <a:p>
            <a:r>
              <a:rPr lang="pl-PL" sz="3600" b="1" i="0" u="none" strike="noStrike" baseline="0" dirty="0">
                <a:solidFill>
                  <a:srgbClr val="D4242B"/>
                </a:solidFill>
              </a:rPr>
              <a:t>kompleksowe</a:t>
            </a:r>
            <a:endParaRPr lang="pl-PL" sz="24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2903" y="6215127"/>
            <a:ext cx="2127688" cy="45724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9035716" y="6436895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FON/088/05-2020</a:t>
            </a:r>
          </a:p>
        </p:txBody>
      </p:sp>
    </p:spTree>
    <p:extLst>
      <p:ext uri="{BB962C8B-B14F-4D97-AF65-F5344CB8AC3E}">
        <p14:creationId xmlns:p14="http://schemas.microsoft.com/office/powerpoint/2010/main" val="19248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117558"/>
            <a:ext cx="3546639" cy="4740442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>
            <a:off x="3999642" y="1838299"/>
            <a:ext cx="764177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 SKUTECZNOŚĆ POTWIERDZONA KLINICZNE </a:t>
            </a: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FONIX HIGIENA USZU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to skuteczny  produkt do higieny uszu, a jego skuteczność została potwierdzona w badaniu klinicznym*. Wyrób medyczny FONIX HIGIENA USZU to unikalna kompozycja 3 naturalnych składników (w tym opatentowany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Olivaxol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  Rozpuszcza i usuwa nadmiar woskowiny redukując dyskomfort oraz poprawiając słyszenie. FONIX HIGIENA USZU może być już  stosowany dla niemowląt powyżej 3 miesiąca życia, dzieci  i dorosłych.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Bezpieczny i skuteczny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Łatwy w użyciu –wygodna forma </a:t>
            </a:r>
            <a:r>
              <a:rPr lang="pl-PL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spray’u</a:t>
            </a: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zawiera substancji konserwujących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Dostępne wielkości opakowań: 30 ml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Oron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et al. Cerumen removal: comparison of </a:t>
            </a:r>
            <a:r>
              <a:rPr 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cerumenolytic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agents and effect on cognition among the elderly.</a:t>
            </a:r>
            <a:r>
              <a:rPr lang="pl-PL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 </a:t>
            </a:r>
            <a:r>
              <a:rPr 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Gerontol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05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Geriatr</a:t>
            </a:r>
            <a: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2011; 52(2):228-32.</a:t>
            </a:r>
            <a:endParaRPr lang="pl-PL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AutoShape 4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8" name="AutoShape 6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" name="AutoShape 8" descr="https://eureka.polpharma.net/services/index.php?start=FileView&amp;mode=prd_file&amp;pfid=3786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 rotWithShape="1">
          <a:blip r:embed="rId3"/>
          <a:srcRect l="1380" t="21228" r="20362" b="12105"/>
          <a:stretch/>
        </p:blipFill>
        <p:spPr>
          <a:xfrm>
            <a:off x="116593" y="91187"/>
            <a:ext cx="3645946" cy="1747112"/>
          </a:xfrm>
          <a:prstGeom prst="rect">
            <a:avLst/>
          </a:prstGeom>
        </p:spPr>
      </p:pic>
      <p:sp>
        <p:nvSpPr>
          <p:cNvPr id="12" name="Prostokąt 11"/>
          <p:cNvSpPr/>
          <p:nvPr/>
        </p:nvSpPr>
        <p:spPr>
          <a:xfrm>
            <a:off x="3832821" y="48768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600" b="1" i="0" u="none" strike="noStrike" baseline="0" dirty="0">
                <a:solidFill>
                  <a:srgbClr val="02B086"/>
                </a:solidFill>
              </a:rPr>
              <a:t>w codziennej</a:t>
            </a:r>
          </a:p>
          <a:p>
            <a:r>
              <a:rPr lang="pl-PL" sz="3600" b="1" i="0" u="none" strike="noStrike" baseline="0" dirty="0">
                <a:solidFill>
                  <a:srgbClr val="02B086"/>
                </a:solidFill>
              </a:rPr>
              <a:t>higienie uszu</a:t>
            </a:r>
            <a:endParaRPr lang="pl-PL" sz="3600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2821" y="6208254"/>
            <a:ext cx="2127688" cy="457240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9035716" y="6436895"/>
            <a:ext cx="2249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/>
              <a:t>FON/088/05-2020</a:t>
            </a:r>
          </a:p>
        </p:txBody>
      </p:sp>
    </p:spTree>
    <p:extLst>
      <p:ext uri="{BB962C8B-B14F-4D97-AF65-F5344CB8AC3E}">
        <p14:creationId xmlns:p14="http://schemas.microsoft.com/office/powerpoint/2010/main" val="2699457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3E7ECDC3E69D44940611E92D412732" ma:contentTypeVersion="1" ma:contentTypeDescription="Utwórz nowy dokument." ma:contentTypeScope="" ma:versionID="c3c8b85c6e3b3328b3348e925b1f07d0">
  <xsd:schema xmlns:xsd="http://www.w3.org/2001/XMLSchema" xmlns:xs="http://www.w3.org/2001/XMLSchema" xmlns:p="http://schemas.microsoft.com/office/2006/metadata/properties" xmlns:ns2="c795e9a5-8920-4954-9141-eaafe1e2d940" targetNamespace="http://schemas.microsoft.com/office/2006/metadata/properties" ma:root="true" ma:fieldsID="4fa32f6162536744f3063b3a66bc4ea0" ns2:_="">
    <xsd:import namespace="c795e9a5-8920-4954-9141-eaafe1e2d94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5e9a5-8920-4954-9141-eaafe1e2d9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8EBF4E-24D0-4FDA-9843-8AB574E3FB84}">
  <ds:schemaRefs>
    <ds:schemaRef ds:uri="http://purl.org/dc/terms/"/>
    <ds:schemaRef ds:uri="c795e9a5-8920-4954-9141-eaafe1e2d94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FB2A13F-73C0-4CBB-8809-05C99B406E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3F9032-0414-4795-A6EE-ADBEFC6D3A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5e9a5-8920-4954-9141-eaafe1e2d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220</Words>
  <Application>Microsoft Office PowerPoint</Application>
  <PresentationFormat>Panoramiczny</PresentationFormat>
  <Paragraphs>35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Telecka Alicja</dc:creator>
  <cp:lastModifiedBy>Ciuchta Małgorzata</cp:lastModifiedBy>
  <cp:revision>7</cp:revision>
  <dcterms:created xsi:type="dcterms:W3CDTF">2020-05-11T06:01:00Z</dcterms:created>
  <dcterms:modified xsi:type="dcterms:W3CDTF">2020-05-14T11:48:51Z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0x010100553E7ECDC3E69D44940611E92D412732</vt:lpwstr>
  </property>
</Properties>
</file>