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2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6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7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8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67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11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15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91B4-0091-48E6-936F-7AA29EC0896E}" type="datetimeFigureOut">
              <a:rPr lang="pl-PL" smtClean="0"/>
              <a:t>25.10.2021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4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52799" y="1948543"/>
            <a:ext cx="8556171" cy="4816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PIERWSZA POMOC W WALCE Z BÓLEM I INFEKCJĄ USZU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 skuteczne rozwiązanie na ból, infekcje, podrażnienie. Wyrób medyczny FONIX BÓL USZU to połączenie  9 składników działających kompleksowo. Łagodzi ból, podrażnienie i może zapobiec rozwojowi infekcji ucha zewnętrznego. FONIX BÓL USZU może być już  stosowany u dzieci powyżej 3 roku życia i dorosłych. 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Bezpieczny i skuteczny 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Łatwy w użyciu – wygodna forma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zawiera substancji konserwujących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27"/>
            <a:ext cx="3671889" cy="482024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20714" t="37937" r="40089" b="28412"/>
          <a:stretch/>
        </p:blipFill>
        <p:spPr>
          <a:xfrm>
            <a:off x="9183" y="0"/>
            <a:ext cx="2799331" cy="1351841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252536" y="15151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600" b="1" i="0" u="none" strike="noStrike" baseline="0" dirty="0">
                <a:solidFill>
                  <a:srgbClr val="D4242B"/>
                </a:solidFill>
              </a:rPr>
              <a:t>działanie</a:t>
            </a:r>
          </a:p>
          <a:p>
            <a:r>
              <a:rPr lang="pl-PL" sz="3600" b="1" i="0" u="none" strike="noStrike" baseline="0" dirty="0">
                <a:solidFill>
                  <a:srgbClr val="D4242B"/>
                </a:solidFill>
              </a:rPr>
              <a:t>kompleksowe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9035716" y="6436895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FON/016/10-2021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D2BD54B-AF32-4A0E-A646-C0F1208C6C33}"/>
              </a:ext>
            </a:extLst>
          </p:cNvPr>
          <p:cNvSpPr txBox="1"/>
          <p:nvPr/>
        </p:nvSpPr>
        <p:spPr>
          <a:xfrm rot="5400000">
            <a:off x="-244623" y="5463439"/>
            <a:ext cx="15119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WYRÓB MEDYCZNY</a:t>
            </a:r>
          </a:p>
        </p:txBody>
      </p:sp>
    </p:spTree>
    <p:extLst>
      <p:ext uri="{BB962C8B-B14F-4D97-AF65-F5344CB8AC3E}">
        <p14:creationId xmlns:p14="http://schemas.microsoft.com/office/powerpoint/2010/main" val="192487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EBF4E-24D0-4FDA-9843-8AB574E3FB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3F9032-0414-4795-A6EE-ADBEFC6D3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B2A13F-73C0-4CBB-8809-05C99B406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87</Words>
  <Application>Microsoft Office PowerPoint</Application>
  <PresentationFormat>Panoramiczny</PresentationFormat>
  <Paragraphs>16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Telecka Alicja</dc:creator>
  <cp:lastModifiedBy>Figacz-Kowalska Aleksandra</cp:lastModifiedBy>
  <cp:revision>13</cp:revision>
  <dcterms:created xsi:type="dcterms:W3CDTF">2020-05-11T06:01:00Z</dcterms:created>
  <dcterms:modified xsi:type="dcterms:W3CDTF">2021-10-25T12:29:20Z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  <property fmtid="{D5CDD505-2E9C-101B-9397-08002B2CF9AE}" pid="3" name="MSIP_Label_0b0dd1c2-1ce3-4165-b50d-ce376b15267d_Enabled">
    <vt:lpwstr>true</vt:lpwstr>
  </property>
  <property fmtid="{D5CDD505-2E9C-101B-9397-08002B2CF9AE}" pid="4" name="MSIP_Label_0b0dd1c2-1ce3-4165-b50d-ce376b15267d_SetDate">
    <vt:lpwstr>2021-10-12T10:24:07Z</vt:lpwstr>
  </property>
  <property fmtid="{D5CDD505-2E9C-101B-9397-08002B2CF9AE}" pid="5" name="MSIP_Label_0b0dd1c2-1ce3-4165-b50d-ce376b15267d_Method">
    <vt:lpwstr>Privileged</vt:lpwstr>
  </property>
  <property fmtid="{D5CDD505-2E9C-101B-9397-08002B2CF9AE}" pid="6" name="MSIP_Label_0b0dd1c2-1ce3-4165-b50d-ce376b15267d_Name">
    <vt:lpwstr>Publiczne – Bez Oznaczeń</vt:lpwstr>
  </property>
  <property fmtid="{D5CDD505-2E9C-101B-9397-08002B2CF9AE}" pid="7" name="MSIP_Label_0b0dd1c2-1ce3-4165-b50d-ce376b15267d_SiteId">
    <vt:lpwstr>edf3cfc4-ee60-4b92-a2cb-da2c123fc895</vt:lpwstr>
  </property>
  <property fmtid="{D5CDD505-2E9C-101B-9397-08002B2CF9AE}" pid="8" name="MSIP_Label_0b0dd1c2-1ce3-4165-b50d-ce376b15267d_ActionId">
    <vt:lpwstr>f8b44b8a-ef6e-4181-865d-373247de3731</vt:lpwstr>
  </property>
  <property fmtid="{D5CDD505-2E9C-101B-9397-08002B2CF9AE}" pid="9" name="MSIP_Label_0b0dd1c2-1ce3-4165-b50d-ce376b15267d_ContentBits">
    <vt:lpwstr>0</vt:lpwstr>
  </property>
</Properties>
</file>