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łuchowska Patrycja" userId="c51cdf78-8b74-49d0-a23b-bb230d415744" providerId="ADAL" clId="{064D168C-5E4D-4DE4-AC3B-6371ABB611A9}"/>
    <pc:docChg chg="custSel modSld">
      <pc:chgData name="Głuchowska Patrycja" userId="c51cdf78-8b74-49d0-a23b-bb230d415744" providerId="ADAL" clId="{064D168C-5E4D-4DE4-AC3B-6371ABB611A9}" dt="2022-10-17T11:39:55.453" v="1574" actId="20577"/>
      <pc:docMkLst>
        <pc:docMk/>
      </pc:docMkLst>
      <pc:sldChg chg="delSp modSp mod">
        <pc:chgData name="Głuchowska Patrycja" userId="c51cdf78-8b74-49d0-a23b-bb230d415744" providerId="ADAL" clId="{064D168C-5E4D-4DE4-AC3B-6371ABB611A9}" dt="2022-10-13T10:57:47.142" v="1262" actId="20577"/>
        <pc:sldMkLst>
          <pc:docMk/>
          <pc:sldMk cId="192487558" sldId="257"/>
        </pc:sldMkLst>
        <pc:spChg chg="mod">
          <ac:chgData name="Głuchowska Patrycja" userId="c51cdf78-8b74-49d0-a23b-bb230d415744" providerId="ADAL" clId="{064D168C-5E4D-4DE4-AC3B-6371ABB611A9}" dt="2022-10-13T10:57:47.142" v="1262" actId="20577"/>
          <ac:spMkLst>
            <pc:docMk/>
            <pc:sldMk cId="192487558" sldId="257"/>
            <ac:spMk id="2" creationId="{00000000-0000-0000-0000-000000000000}"/>
          </ac:spMkLst>
        </pc:spChg>
        <pc:spChg chg="del">
          <ac:chgData name="Głuchowska Patrycja" userId="c51cdf78-8b74-49d0-a23b-bb230d415744" providerId="ADAL" clId="{064D168C-5E4D-4DE4-AC3B-6371ABB611A9}" dt="2022-10-13T07:36:50.851" v="90" actId="478"/>
          <ac:spMkLst>
            <pc:docMk/>
            <pc:sldMk cId="192487558" sldId="257"/>
            <ac:spMk id="7" creationId="{00000000-0000-0000-0000-000000000000}"/>
          </ac:spMkLst>
        </pc:spChg>
        <pc:spChg chg="mod">
          <ac:chgData name="Głuchowska Patrycja" userId="c51cdf78-8b74-49d0-a23b-bb230d415744" providerId="ADAL" clId="{064D168C-5E4D-4DE4-AC3B-6371ABB611A9}" dt="2022-10-13T10:44:46.665" v="814" actId="20577"/>
          <ac:spMkLst>
            <pc:docMk/>
            <pc:sldMk cId="192487558" sldId="257"/>
            <ac:spMk id="9" creationId="{00000000-0000-0000-0000-000000000000}"/>
          </ac:spMkLst>
        </pc:spChg>
      </pc:sldChg>
      <pc:sldChg chg="delSp modSp mod">
        <pc:chgData name="Głuchowska Patrycja" userId="c51cdf78-8b74-49d0-a23b-bb230d415744" providerId="ADAL" clId="{064D168C-5E4D-4DE4-AC3B-6371ABB611A9}" dt="2022-10-17T11:39:55.453" v="1574" actId="20577"/>
        <pc:sldMkLst>
          <pc:docMk/>
          <pc:sldMk cId="2699457597" sldId="258"/>
        </pc:sldMkLst>
        <pc:spChg chg="mod">
          <ac:chgData name="Głuchowska Patrycja" userId="c51cdf78-8b74-49d0-a23b-bb230d415744" providerId="ADAL" clId="{064D168C-5E4D-4DE4-AC3B-6371ABB611A9}" dt="2022-10-17T11:39:55.453" v="1574" actId="20577"/>
          <ac:spMkLst>
            <pc:docMk/>
            <pc:sldMk cId="2699457597" sldId="258"/>
            <ac:spMk id="3" creationId="{00000000-0000-0000-0000-000000000000}"/>
          </ac:spMkLst>
        </pc:spChg>
        <pc:spChg chg="del">
          <ac:chgData name="Głuchowska Patrycja" userId="c51cdf78-8b74-49d0-a23b-bb230d415744" providerId="ADAL" clId="{064D168C-5E4D-4DE4-AC3B-6371ABB611A9}" dt="2022-10-13T10:45:00.566" v="815" actId="478"/>
          <ac:spMkLst>
            <pc:docMk/>
            <pc:sldMk cId="2699457597" sldId="258"/>
            <ac:spMk id="12" creationId="{00000000-0000-0000-0000-000000000000}"/>
          </ac:spMkLst>
        </pc:spChg>
      </pc:sldChg>
    </pc:docChg>
  </pc:docChgLst>
  <pc:docChgLst>
    <pc:chgData name="Głuchowska Patrycja" userId="c51cdf78-8b74-49d0-a23b-bb230d415744" providerId="ADAL" clId="{8DED5DE4-90F9-42E8-AFB2-77C3D44C4DFE}"/>
    <pc:docChg chg="custSel modSld">
      <pc:chgData name="Głuchowska Patrycja" userId="c51cdf78-8b74-49d0-a23b-bb230d415744" providerId="ADAL" clId="{8DED5DE4-90F9-42E8-AFB2-77C3D44C4DFE}" dt="2022-11-10T13:35:10.500" v="213" actId="20577"/>
      <pc:docMkLst>
        <pc:docMk/>
      </pc:docMkLst>
      <pc:sldChg chg="modSp mod">
        <pc:chgData name="Głuchowska Patrycja" userId="c51cdf78-8b74-49d0-a23b-bb230d415744" providerId="ADAL" clId="{8DED5DE4-90F9-42E8-AFB2-77C3D44C4DFE}" dt="2022-11-10T13:35:10.500" v="213" actId="20577"/>
        <pc:sldMkLst>
          <pc:docMk/>
          <pc:sldMk cId="2699457597" sldId="258"/>
        </pc:sldMkLst>
        <pc:spChg chg="mod">
          <ac:chgData name="Głuchowska Patrycja" userId="c51cdf78-8b74-49d0-a23b-bb230d415744" providerId="ADAL" clId="{8DED5DE4-90F9-42E8-AFB2-77C3D44C4DFE}" dt="2022-11-10T13:35:10.500" v="213" actId="20577"/>
          <ac:spMkLst>
            <pc:docMk/>
            <pc:sldMk cId="2699457597" sldId="258"/>
            <ac:spMk id="3" creationId="{00000000-0000-0000-0000-000000000000}"/>
          </ac:spMkLst>
        </pc:spChg>
      </pc:sldChg>
    </pc:docChg>
  </pc:docChgLst>
  <pc:docChgLst>
    <pc:chgData name="Głuchowska Patrycja" userId="c51cdf78-8b74-49d0-a23b-bb230d415744" providerId="ADAL" clId="{A3390CB7-D502-47E1-B076-52BD37880BA3}"/>
    <pc:docChg chg="undo custSel modSld">
      <pc:chgData name="Głuchowska Patrycja" userId="c51cdf78-8b74-49d0-a23b-bb230d415744" providerId="ADAL" clId="{A3390CB7-D502-47E1-B076-52BD37880BA3}" dt="2022-11-07T07:38:27.055" v="46" actId="20577"/>
      <pc:docMkLst>
        <pc:docMk/>
      </pc:docMkLst>
      <pc:sldChg chg="modSp mod">
        <pc:chgData name="Głuchowska Patrycja" userId="c51cdf78-8b74-49d0-a23b-bb230d415744" providerId="ADAL" clId="{A3390CB7-D502-47E1-B076-52BD37880BA3}" dt="2022-11-07T07:38:19.134" v="45" actId="20577"/>
        <pc:sldMkLst>
          <pc:docMk/>
          <pc:sldMk cId="192487558" sldId="257"/>
        </pc:sldMkLst>
        <pc:spChg chg="mod">
          <ac:chgData name="Głuchowska Patrycja" userId="c51cdf78-8b74-49d0-a23b-bb230d415744" providerId="ADAL" clId="{A3390CB7-D502-47E1-B076-52BD37880BA3}" dt="2022-11-07T07:38:19.134" v="45" actId="20577"/>
          <ac:spMkLst>
            <pc:docMk/>
            <pc:sldMk cId="192487558" sldId="257"/>
            <ac:spMk id="9" creationId="{00000000-0000-0000-0000-000000000000}"/>
          </ac:spMkLst>
        </pc:spChg>
      </pc:sldChg>
      <pc:sldChg chg="modSp mod">
        <pc:chgData name="Głuchowska Patrycja" userId="c51cdf78-8b74-49d0-a23b-bb230d415744" providerId="ADAL" clId="{A3390CB7-D502-47E1-B076-52BD37880BA3}" dt="2022-11-07T07:38:27.055" v="46" actId="20577"/>
        <pc:sldMkLst>
          <pc:docMk/>
          <pc:sldMk cId="2699457597" sldId="258"/>
        </pc:sldMkLst>
        <pc:spChg chg="mod">
          <ac:chgData name="Głuchowska Patrycja" userId="c51cdf78-8b74-49d0-a23b-bb230d415744" providerId="ADAL" clId="{A3390CB7-D502-47E1-B076-52BD37880BA3}" dt="2022-11-07T07:36:12.562" v="42" actId="20577"/>
          <ac:spMkLst>
            <pc:docMk/>
            <pc:sldMk cId="2699457597" sldId="258"/>
            <ac:spMk id="3" creationId="{00000000-0000-0000-0000-000000000000}"/>
          </ac:spMkLst>
        </pc:spChg>
        <pc:spChg chg="mod">
          <ac:chgData name="Głuchowska Patrycja" userId="c51cdf78-8b74-49d0-a23b-bb230d415744" providerId="ADAL" clId="{A3390CB7-D502-47E1-B076-52BD37880BA3}" dt="2022-11-07T07:38:27.055" v="46" actId="20577"/>
          <ac:spMkLst>
            <pc:docMk/>
            <pc:sldMk cId="2699457597" sldId="258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22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02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48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65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7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99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9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86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67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11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15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91B4-0091-48E6-936F-7AA29EC0896E}" type="datetimeFigureOut">
              <a:rPr lang="pl-PL" smtClean="0"/>
              <a:t>10.11.2022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4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92897" y="675920"/>
            <a:ext cx="8556171" cy="6232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 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PIERWSZA POMOC 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WALCE Z </a:t>
            </a:r>
            <a:r>
              <a:rPr lang="pl-PL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BÓLEM I INFEKCJĄ 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USZU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Najczęściej polecany przez Farmaceutów</a:t>
            </a:r>
            <a:r>
              <a:rPr lang="pl-PL" sz="20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l-PL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 pierwszy spray, który 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 precyzyjnie na ból, infekcje i podrażnienia uszu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FONIX BÓL USZU to połączenie 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aż 9 naturalnych składników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bez dodatku wody (dla lepszego działania) i bez konserwantów. FONIX BÓL USZU ma formę </a:t>
            </a:r>
            <a:r>
              <a:rPr lang="pl-P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dzięki czemu jest wygodny w  użyciu. Może być stosowany już od 3 roku życia.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Zaawansowana formuła o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potrójnym działaniu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na ból, infekcje i podrażnienia</a:t>
            </a: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Naturalne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oleje,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konserwantów</a:t>
            </a: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Łatwy w użyciu –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wygodna forma </a:t>
            </a:r>
            <a:r>
              <a:rPr lang="pl-PL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Długa data ważności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36 miesięcy</a:t>
            </a: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dzieci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3 roku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życia i dorosłych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1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IPSOS, RT </a:t>
            </a:r>
            <a:r>
              <a:rPr lang="pl-PL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Pharmacy</a:t>
            </a: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kategoria preparatów do uszu, 09.2021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27"/>
            <a:ext cx="3671889" cy="482024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/>
          <a:srcRect l="20714" t="37937" r="40089" b="28412"/>
          <a:stretch/>
        </p:blipFill>
        <p:spPr>
          <a:xfrm>
            <a:off x="9183" y="0"/>
            <a:ext cx="2799331" cy="135184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9035716" y="6436895"/>
            <a:ext cx="22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FON/159/11-2022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D2BD54B-AF32-4A0E-A646-C0F1208C6C33}"/>
              </a:ext>
            </a:extLst>
          </p:cNvPr>
          <p:cNvSpPr txBox="1"/>
          <p:nvPr/>
        </p:nvSpPr>
        <p:spPr>
          <a:xfrm rot="5400000">
            <a:off x="-244623" y="5463439"/>
            <a:ext cx="15119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WYRÓB MEDYCZNY</a:t>
            </a:r>
          </a:p>
        </p:txBody>
      </p:sp>
    </p:spTree>
    <p:extLst>
      <p:ext uri="{BB962C8B-B14F-4D97-AF65-F5344CB8AC3E}">
        <p14:creationId xmlns:p14="http://schemas.microsoft.com/office/powerpoint/2010/main" val="19248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117558"/>
            <a:ext cx="3546639" cy="474044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815631" y="610390"/>
            <a:ext cx="837636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 – </a:t>
            </a:r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WYGODNE I SKUTECZNE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CZYSZCZENIE USZU W </a:t>
            </a:r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EKONOMICZNEJ CENIE</a:t>
            </a:r>
            <a:endParaRPr lang="pl-PL" sz="14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Wybierając </a:t>
            </a:r>
            <a:r>
              <a:rPr lang="pl-PL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Higiena Uszu </a:t>
            </a:r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OSZCZĘDZASZ </a:t>
            </a:r>
            <a:r>
              <a:rPr lang="pl-PL" b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ponad 30%</a:t>
            </a:r>
            <a:r>
              <a:rPr lang="pl-PL" b="1" baseline="3000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endParaRPr lang="pl-PL" b="1" baseline="30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to produkt do czyszczenia uszu o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skuteczności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potwierdzonej w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badaniu klinicznym</a:t>
            </a:r>
            <a:r>
              <a:rPr lang="pl-PL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FONIX HIGIENA USZU zawiera unikalną kompozycję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aż 3 naturalnych składników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w tym opatentowany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Olivaxol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które r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ozpuszczają i usuwają nadmiar woskowiny, redukują dyskomfort oraz poprawiają słyszenie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FONIX HIGIENA USZU może być stosowany już u niemowląt powyżej 3 miesiąca życia, dzieci i dorosłych.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Najczęściej polecany przez Farmaceutów</a:t>
            </a:r>
            <a:r>
              <a:rPr lang="pl-PL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Skuteczność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potwierdzona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badaniach</a:t>
            </a:r>
            <a:r>
              <a:rPr lang="pl-PL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Naturalne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oleje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konserwantów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Łatwy w użyciu –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wygodna forma </a:t>
            </a:r>
            <a:r>
              <a:rPr lang="pl-PL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Już od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miesiąca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życia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pl-P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przeliczeniu na pojemność. Na podstawie średnich cen detalicznych w odniesieniu do najczęściej wybieranego </a:t>
            </a:r>
            <a:r>
              <a:rPr lang="pl-PL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r>
              <a:rPr lang="pl-P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higieny uszu w kategorii 08A1 EAR CARE; Średnie ceny detaliczne, listopad 2022.</a:t>
            </a:r>
          </a:p>
          <a:p>
            <a:pPr marL="228600" indent="-228600">
              <a:buAutoNum type="arabicPeriod"/>
            </a:pPr>
            <a: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IPSOS, RT </a:t>
            </a:r>
            <a:r>
              <a:rPr lang="pl-PL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Pharmacy</a:t>
            </a:r>
            <a: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kategoria preparatów do uszu, 09.2021</a:t>
            </a:r>
          </a:p>
          <a:p>
            <a:pPr marL="228600" indent="-228600">
              <a:buFontTx/>
              <a:buAutoNum type="arabicPeriod"/>
            </a:pP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Oron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et al. Cerumen removal: comparison of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cerumenolytic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agents and effect on cognition among the elderly.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Gerontol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Geriatr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2011; 52(2):228-32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6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4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6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8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 rotWithShape="1">
          <a:blip r:embed="rId3"/>
          <a:srcRect l="1380" t="21228" r="20362" b="12105"/>
          <a:stretch/>
        </p:blipFill>
        <p:spPr>
          <a:xfrm>
            <a:off x="116593" y="91187"/>
            <a:ext cx="3645946" cy="1747112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9035716" y="6436895"/>
            <a:ext cx="22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FON/159/11-2022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DC6A4D7-1A43-4EB6-AD54-63DF485FA9FB}"/>
              </a:ext>
            </a:extLst>
          </p:cNvPr>
          <p:cNvSpPr txBox="1"/>
          <p:nvPr/>
        </p:nvSpPr>
        <p:spPr>
          <a:xfrm rot="5400000">
            <a:off x="-196116" y="5553973"/>
            <a:ext cx="15119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WYRÓB MEDYCZNY</a:t>
            </a:r>
          </a:p>
        </p:txBody>
      </p:sp>
    </p:spTree>
    <p:extLst>
      <p:ext uri="{BB962C8B-B14F-4D97-AF65-F5344CB8AC3E}">
        <p14:creationId xmlns:p14="http://schemas.microsoft.com/office/powerpoint/2010/main" val="2699457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3F9032-0414-4795-A6EE-ADBEFC6D3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B2A13F-73C0-4CBB-8809-05C99B406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8EBF4E-24D0-4FDA-9843-8AB574E3FB8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321</Words>
  <Application>Microsoft Office PowerPoint</Application>
  <PresentationFormat>Panoramiczny</PresentationFormat>
  <Paragraphs>34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Telecka Alicja</dc:creator>
  <cp:lastModifiedBy>Głuchowska Patrycja</cp:lastModifiedBy>
  <cp:revision>13</cp:revision>
  <dcterms:created xsi:type="dcterms:W3CDTF">2020-05-11T06:01:00Z</dcterms:created>
  <dcterms:modified xsi:type="dcterms:W3CDTF">2022-11-10T13:35:14Z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  <property fmtid="{D5CDD505-2E9C-101B-9397-08002B2CF9AE}" pid="3" name="MSIP_Label_0b0dd1c2-1ce3-4165-b50d-ce376b15267d_Enabled">
    <vt:lpwstr>true</vt:lpwstr>
  </property>
  <property fmtid="{D5CDD505-2E9C-101B-9397-08002B2CF9AE}" pid="4" name="MSIP_Label_0b0dd1c2-1ce3-4165-b50d-ce376b15267d_SetDate">
    <vt:lpwstr>2021-10-12T10:24:07Z</vt:lpwstr>
  </property>
  <property fmtid="{D5CDD505-2E9C-101B-9397-08002B2CF9AE}" pid="5" name="MSIP_Label_0b0dd1c2-1ce3-4165-b50d-ce376b15267d_Method">
    <vt:lpwstr>Privileged</vt:lpwstr>
  </property>
  <property fmtid="{D5CDD505-2E9C-101B-9397-08002B2CF9AE}" pid="6" name="MSIP_Label_0b0dd1c2-1ce3-4165-b50d-ce376b15267d_Name">
    <vt:lpwstr>Publiczne – Bez Oznaczeń</vt:lpwstr>
  </property>
  <property fmtid="{D5CDD505-2E9C-101B-9397-08002B2CF9AE}" pid="7" name="MSIP_Label_0b0dd1c2-1ce3-4165-b50d-ce376b15267d_SiteId">
    <vt:lpwstr>edf3cfc4-ee60-4b92-a2cb-da2c123fc895</vt:lpwstr>
  </property>
  <property fmtid="{D5CDD505-2E9C-101B-9397-08002B2CF9AE}" pid="8" name="MSIP_Label_0b0dd1c2-1ce3-4165-b50d-ce376b15267d_ActionId">
    <vt:lpwstr>f8b44b8a-ef6e-4181-865d-373247de3731</vt:lpwstr>
  </property>
  <property fmtid="{D5CDD505-2E9C-101B-9397-08002B2CF9AE}" pid="9" name="MSIP_Label_0b0dd1c2-1ce3-4165-b50d-ce376b15267d_ContentBits">
    <vt:lpwstr>0</vt:lpwstr>
  </property>
</Properties>
</file>