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2"/>
  </p:notesMasterIdLst>
  <p:handoutMasterIdLst>
    <p:handoutMasterId r:id="rId43"/>
  </p:handoutMasterIdLst>
  <p:sldIdLst>
    <p:sldId id="333" r:id="rId5"/>
    <p:sldId id="536" r:id="rId6"/>
    <p:sldId id="478" r:id="rId7"/>
    <p:sldId id="515" r:id="rId8"/>
    <p:sldId id="500" r:id="rId9"/>
    <p:sldId id="501" r:id="rId10"/>
    <p:sldId id="502" r:id="rId11"/>
    <p:sldId id="516" r:id="rId12"/>
    <p:sldId id="529" r:id="rId13"/>
    <p:sldId id="509" r:id="rId14"/>
    <p:sldId id="511" r:id="rId15"/>
    <p:sldId id="517" r:id="rId16"/>
    <p:sldId id="518" r:id="rId17"/>
    <p:sldId id="510" r:id="rId18"/>
    <p:sldId id="503" r:id="rId19"/>
    <p:sldId id="504" r:id="rId20"/>
    <p:sldId id="512" r:id="rId21"/>
    <p:sldId id="506" r:id="rId22"/>
    <p:sldId id="513" r:id="rId23"/>
    <p:sldId id="514" r:id="rId24"/>
    <p:sldId id="521" r:id="rId25"/>
    <p:sldId id="519" r:id="rId26"/>
    <p:sldId id="528" r:id="rId27"/>
    <p:sldId id="526" r:id="rId28"/>
    <p:sldId id="522" r:id="rId29"/>
    <p:sldId id="523" r:id="rId30"/>
    <p:sldId id="520" r:id="rId31"/>
    <p:sldId id="527" r:id="rId32"/>
    <p:sldId id="524" r:id="rId33"/>
    <p:sldId id="525" r:id="rId34"/>
    <p:sldId id="530" r:id="rId35"/>
    <p:sldId id="531" r:id="rId36"/>
    <p:sldId id="534" r:id="rId37"/>
    <p:sldId id="533" r:id="rId38"/>
    <p:sldId id="532" r:id="rId39"/>
    <p:sldId id="535" r:id="rId40"/>
    <p:sldId id="35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104023-41E0-02A2-A082-F3B8E7FD035E}" name="Kamil Kluska" initials="KK" userId="S::kkluska@apollogic.com::825f729e-6b27-4bc1-89c8-e302438beed6" providerId="AD"/>
  <p188:author id="{F1C5842C-7783-883A-B81D-6498CA733122}" name="Brzeziński Paweł" initials="BP" userId="S::pawel.brzezinski@polpharma.com::9ea53061-c02c-4d45-b26c-f774982584c8" providerId="AD"/>
  <p188:author id="{457C0D40-0DF2-039A-A69D-DFADD1211E84}" name="Marta Kaczmarek" initials="MK" userId="S::makaczmarek@apollogic.com::5547b819-e5f5-46ca-93ee-4c3f4051e5ca" providerId="AD"/>
  <p188:author id="{2388E050-808F-F86F-2908-E928B06CA0B9}" name="Gronczewska Joanna" initials="GJ" userId="S::joanna.gronczewska@polpharma.com::fe565fbc-b97a-4875-8012-b008cd0f325e" providerId="AD"/>
  <p188:author id="{EA06A45B-0898-3BD1-1FE0-CFD0181E594B}" name="Kasperowicz Andrzej" initials="KA" userId="S::andrzej.kasperowicz@polpharma.com::414efc3c-f5c8-481a-a600-ef0a16f94b67" providerId="AD"/>
  <p188:author id="{073C927D-2D21-374D-0895-61032E3BE396}" name="Knyba Monika" initials="KM" userId="S::monika.knyba@polpharma.com::77bb0756-670c-41db-bcea-9dc2f763084f" providerId="AD"/>
  <p188:author id="{8DA7A0A7-5E67-CF49-E1BF-7DAE94DF31D6}" name="Sinica-Ogonowska Monika" initials="SOM" userId="S::monika.sinica-ogonowska@polpharma.com::608ee58d-69f7-4e90-a621-2c319600e724" providerId="AD"/>
  <p188:author id="{2E9729FA-5150-C321-233F-FDB23A1D1319}" name="Oleksiak Bogdan" initials="OB" userId="S::bogdan.oleksiak@polpharma.com::a13e1daf-217e-48f6-b220-2cb776ec6c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Werens" initials="AW" lastIdx="18" clrIdx="0">
    <p:extLst>
      <p:ext uri="{19B8F6BF-5375-455C-9EA6-DF929625EA0E}">
        <p15:presenceInfo xmlns:p15="http://schemas.microsoft.com/office/powerpoint/2012/main" userId="S-1-5-21-3680768645-2870371333-1107420745-2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A7"/>
    <a:srgbClr val="242C76"/>
    <a:srgbClr val="F28E00"/>
    <a:srgbClr val="EEEEEE"/>
    <a:srgbClr val="93E555"/>
    <a:srgbClr val="9EE14D"/>
    <a:srgbClr val="B3E14D"/>
    <a:srgbClr val="B2D658"/>
    <a:srgbClr val="9AD35B"/>
    <a:srgbClr val="2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7B76E-BAF9-4E1D-B78C-11B91517CA36}" v="23" dt="2023-01-25T16:16:08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0" autoAdjust="0"/>
  </p:normalViewPr>
  <p:slideViewPr>
    <p:cSldViewPr snapToGrid="0" showGuides="1">
      <p:cViewPr varScale="1">
        <p:scale>
          <a:sx n="93" d="100"/>
          <a:sy n="93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Kaczmarek" userId="5547b819-e5f5-46ca-93ee-4c3f4051e5ca" providerId="ADAL" clId="{BE57B76E-BAF9-4E1D-B78C-11B91517CA36}"/>
    <pc:docChg chg="undo custSel addSld delSld modSld sldOrd">
      <pc:chgData name="Marta Kaczmarek" userId="5547b819-e5f5-46ca-93ee-4c3f4051e5ca" providerId="ADAL" clId="{BE57B76E-BAF9-4E1D-B78C-11B91517CA36}" dt="2023-01-25T16:16:08.284" v="4855" actId="20577"/>
      <pc:docMkLst>
        <pc:docMk/>
      </pc:docMkLst>
      <pc:sldChg chg="delSp modSp mod">
        <pc:chgData name="Marta Kaczmarek" userId="5547b819-e5f5-46ca-93ee-4c3f4051e5ca" providerId="ADAL" clId="{BE57B76E-BAF9-4E1D-B78C-11B91517CA36}" dt="2023-01-25T14:23:34.209" v="16" actId="20577"/>
        <pc:sldMkLst>
          <pc:docMk/>
          <pc:sldMk cId="2000341707" sldId="333"/>
        </pc:sldMkLst>
        <pc:spChg chg="del">
          <ac:chgData name="Marta Kaczmarek" userId="5547b819-e5f5-46ca-93ee-4c3f4051e5ca" providerId="ADAL" clId="{BE57B76E-BAF9-4E1D-B78C-11B91517CA36}" dt="2023-01-25T14:23:23.498" v="0" actId="478"/>
          <ac:spMkLst>
            <pc:docMk/>
            <pc:sldMk cId="2000341707" sldId="333"/>
            <ac:spMk id="2" creationId="{016E57B4-36E5-BE22-F1FE-788D8898B6C4}"/>
          </ac:spMkLst>
        </pc:spChg>
        <pc:spChg chg="mod">
          <ac:chgData name="Marta Kaczmarek" userId="5547b819-e5f5-46ca-93ee-4c3f4051e5ca" providerId="ADAL" clId="{BE57B76E-BAF9-4E1D-B78C-11B91517CA36}" dt="2023-01-25T14:23:34.209" v="16" actId="20577"/>
          <ac:spMkLst>
            <pc:docMk/>
            <pc:sldMk cId="2000341707" sldId="333"/>
            <ac:spMk id="7" creationId="{091C0323-6D97-B14E-8B12-A0AC6B28B204}"/>
          </ac:spMkLst>
        </pc:spChg>
      </pc:sldChg>
      <pc:sldChg chg="del">
        <pc:chgData name="Marta Kaczmarek" userId="5547b819-e5f5-46ca-93ee-4c3f4051e5ca" providerId="ADAL" clId="{BE57B76E-BAF9-4E1D-B78C-11B91517CA36}" dt="2023-01-25T14:27:55.535" v="33" actId="47"/>
        <pc:sldMkLst>
          <pc:docMk/>
          <pc:sldMk cId="3279640822" sldId="359"/>
        </pc:sldMkLst>
      </pc:sldChg>
      <pc:sldChg chg="modSp mod modNotesTx">
        <pc:chgData name="Marta Kaczmarek" userId="5547b819-e5f5-46ca-93ee-4c3f4051e5ca" providerId="ADAL" clId="{BE57B76E-BAF9-4E1D-B78C-11B91517CA36}" dt="2023-01-25T14:24:15.517" v="18" actId="20577"/>
        <pc:sldMkLst>
          <pc:docMk/>
          <pc:sldMk cId="947963482" sldId="478"/>
        </pc:sldMkLst>
        <pc:spChg chg="mod">
          <ac:chgData name="Marta Kaczmarek" userId="5547b819-e5f5-46ca-93ee-4c3f4051e5ca" providerId="ADAL" clId="{BE57B76E-BAF9-4E1D-B78C-11B91517CA36}" dt="2023-01-25T14:24:15.517" v="18" actId="20577"/>
          <ac:spMkLst>
            <pc:docMk/>
            <pc:sldMk cId="947963482" sldId="478"/>
            <ac:spMk id="4" creationId="{5E9E1AB5-3167-A8B9-441C-285874264B27}"/>
          </ac:spMkLst>
        </pc:spChg>
      </pc:sldChg>
      <pc:sldChg chg="modNotesTx">
        <pc:chgData name="Marta Kaczmarek" userId="5547b819-e5f5-46ca-93ee-4c3f4051e5ca" providerId="ADAL" clId="{BE57B76E-BAF9-4E1D-B78C-11B91517CA36}" dt="2023-01-25T14:24:31.779" v="20" actId="20577"/>
        <pc:sldMkLst>
          <pc:docMk/>
          <pc:sldMk cId="4129761830" sldId="500"/>
        </pc:sldMkLst>
      </pc:sldChg>
      <pc:sldChg chg="modSp mod">
        <pc:chgData name="Marta Kaczmarek" userId="5547b819-e5f5-46ca-93ee-4c3f4051e5ca" providerId="ADAL" clId="{BE57B76E-BAF9-4E1D-B78C-11B91517CA36}" dt="2023-01-25T16:16:08.284" v="4855" actId="20577"/>
        <pc:sldMkLst>
          <pc:docMk/>
          <pc:sldMk cId="4050636985" sldId="502"/>
        </pc:sldMkLst>
        <pc:spChg chg="mod">
          <ac:chgData name="Marta Kaczmarek" userId="5547b819-e5f5-46ca-93ee-4c3f4051e5ca" providerId="ADAL" clId="{BE57B76E-BAF9-4E1D-B78C-11B91517CA36}" dt="2023-01-25T16:16:08.284" v="4855" actId="20577"/>
          <ac:spMkLst>
            <pc:docMk/>
            <pc:sldMk cId="4050636985" sldId="502"/>
            <ac:spMk id="4" creationId="{2D5DB195-A810-2CFA-E0B0-B1D0A30FF2BC}"/>
          </ac:spMkLst>
        </pc:spChg>
      </pc:sldChg>
      <pc:sldChg chg="modSp mod">
        <pc:chgData name="Marta Kaczmarek" userId="5547b819-e5f5-46ca-93ee-4c3f4051e5ca" providerId="ADAL" clId="{BE57B76E-BAF9-4E1D-B78C-11B91517CA36}" dt="2023-01-25T14:26:13.791" v="25" actId="948"/>
        <pc:sldMkLst>
          <pc:docMk/>
          <pc:sldMk cId="1424731611" sldId="504"/>
        </pc:sldMkLst>
        <pc:spChg chg="mod">
          <ac:chgData name="Marta Kaczmarek" userId="5547b819-e5f5-46ca-93ee-4c3f4051e5ca" providerId="ADAL" clId="{BE57B76E-BAF9-4E1D-B78C-11B91517CA36}" dt="2023-01-25T14:26:13.791" v="25" actId="948"/>
          <ac:spMkLst>
            <pc:docMk/>
            <pc:sldMk cId="1424731611" sldId="504"/>
            <ac:spMk id="3" creationId="{98C183B9-6B8A-A33A-BF50-F522CBD96502}"/>
          </ac:spMkLst>
        </pc:spChg>
      </pc:sldChg>
      <pc:sldChg chg="modSp mod">
        <pc:chgData name="Marta Kaczmarek" userId="5547b819-e5f5-46ca-93ee-4c3f4051e5ca" providerId="ADAL" clId="{BE57B76E-BAF9-4E1D-B78C-11B91517CA36}" dt="2023-01-25T14:25:51.327" v="24" actId="948"/>
        <pc:sldMkLst>
          <pc:docMk/>
          <pc:sldMk cId="1933809804" sldId="510"/>
        </pc:sldMkLst>
        <pc:spChg chg="mod">
          <ac:chgData name="Marta Kaczmarek" userId="5547b819-e5f5-46ca-93ee-4c3f4051e5ca" providerId="ADAL" clId="{BE57B76E-BAF9-4E1D-B78C-11B91517CA36}" dt="2023-01-25T14:25:51.327" v="24" actId="948"/>
          <ac:spMkLst>
            <pc:docMk/>
            <pc:sldMk cId="1933809804" sldId="510"/>
            <ac:spMk id="4" creationId="{2D5DB195-A810-2CFA-E0B0-B1D0A30FF2BC}"/>
          </ac:spMkLst>
        </pc:spChg>
      </pc:sldChg>
      <pc:sldChg chg="modNotesTx">
        <pc:chgData name="Marta Kaczmarek" userId="5547b819-e5f5-46ca-93ee-4c3f4051e5ca" providerId="ADAL" clId="{BE57B76E-BAF9-4E1D-B78C-11B91517CA36}" dt="2023-01-25T14:24:24.026" v="19" actId="20577"/>
        <pc:sldMkLst>
          <pc:docMk/>
          <pc:sldMk cId="2367171527" sldId="515"/>
        </pc:sldMkLst>
      </pc:sldChg>
      <pc:sldChg chg="modNotesTx">
        <pc:chgData name="Marta Kaczmarek" userId="5547b819-e5f5-46ca-93ee-4c3f4051e5ca" providerId="ADAL" clId="{BE57B76E-BAF9-4E1D-B78C-11B91517CA36}" dt="2023-01-25T14:24:58.540" v="22" actId="6549"/>
        <pc:sldMkLst>
          <pc:docMk/>
          <pc:sldMk cId="2710575684" sldId="516"/>
        </pc:sldMkLst>
      </pc:sldChg>
      <pc:sldChg chg="delSp mod">
        <pc:chgData name="Marta Kaczmarek" userId="5547b819-e5f5-46ca-93ee-4c3f4051e5ca" providerId="ADAL" clId="{BE57B76E-BAF9-4E1D-B78C-11B91517CA36}" dt="2023-01-25T14:25:30.708" v="23" actId="478"/>
        <pc:sldMkLst>
          <pc:docMk/>
          <pc:sldMk cId="1699211180" sldId="518"/>
        </pc:sldMkLst>
        <pc:picChg chg="del">
          <ac:chgData name="Marta Kaczmarek" userId="5547b819-e5f5-46ca-93ee-4c3f4051e5ca" providerId="ADAL" clId="{BE57B76E-BAF9-4E1D-B78C-11B91517CA36}" dt="2023-01-25T14:25:30.708" v="23" actId="478"/>
          <ac:picMkLst>
            <pc:docMk/>
            <pc:sldMk cId="1699211180" sldId="518"/>
            <ac:picMk id="3" creationId="{B672EF85-F792-D703-C7BE-AF7EB2D11574}"/>
          </ac:picMkLst>
        </pc:picChg>
      </pc:sldChg>
      <pc:sldChg chg="delSp mod">
        <pc:chgData name="Marta Kaczmarek" userId="5547b819-e5f5-46ca-93ee-4c3f4051e5ca" providerId="ADAL" clId="{BE57B76E-BAF9-4E1D-B78C-11B91517CA36}" dt="2023-01-25T14:26:23.891" v="26" actId="478"/>
        <pc:sldMkLst>
          <pc:docMk/>
          <pc:sldMk cId="204980045" sldId="521"/>
        </pc:sldMkLst>
        <pc:picChg chg="del">
          <ac:chgData name="Marta Kaczmarek" userId="5547b819-e5f5-46ca-93ee-4c3f4051e5ca" providerId="ADAL" clId="{BE57B76E-BAF9-4E1D-B78C-11B91517CA36}" dt="2023-01-25T14:26:23.891" v="26" actId="478"/>
          <ac:picMkLst>
            <pc:docMk/>
            <pc:sldMk cId="204980045" sldId="521"/>
            <ac:picMk id="5" creationId="{DA217815-0FC4-CD02-C4B8-0B3FBDE2F675}"/>
          </ac:picMkLst>
        </pc:picChg>
      </pc:sldChg>
      <pc:sldChg chg="delSp modSp mod">
        <pc:chgData name="Marta Kaczmarek" userId="5547b819-e5f5-46ca-93ee-4c3f4051e5ca" providerId="ADAL" clId="{BE57B76E-BAF9-4E1D-B78C-11B91517CA36}" dt="2023-01-25T14:27:01.765" v="31" actId="1076"/>
        <pc:sldMkLst>
          <pc:docMk/>
          <pc:sldMk cId="190686915" sldId="523"/>
        </pc:sldMkLst>
        <pc:spChg chg="mod">
          <ac:chgData name="Marta Kaczmarek" userId="5547b819-e5f5-46ca-93ee-4c3f4051e5ca" providerId="ADAL" clId="{BE57B76E-BAF9-4E1D-B78C-11B91517CA36}" dt="2023-01-25T14:26:57.898" v="30" actId="1076"/>
          <ac:spMkLst>
            <pc:docMk/>
            <pc:sldMk cId="190686915" sldId="523"/>
            <ac:spMk id="2" creationId="{DB46E6A0-DD04-73AE-003B-9D6D7A4D785B}"/>
          </ac:spMkLst>
        </pc:spChg>
        <pc:picChg chg="del">
          <ac:chgData name="Marta Kaczmarek" userId="5547b819-e5f5-46ca-93ee-4c3f4051e5ca" providerId="ADAL" clId="{BE57B76E-BAF9-4E1D-B78C-11B91517CA36}" dt="2023-01-25T14:26:49.021" v="27" actId="478"/>
          <ac:picMkLst>
            <pc:docMk/>
            <pc:sldMk cId="190686915" sldId="523"/>
            <ac:picMk id="3" creationId="{3F0A3395-CE83-A7DA-B26B-3D03C142683D}"/>
          </ac:picMkLst>
        </pc:picChg>
        <pc:picChg chg="mod">
          <ac:chgData name="Marta Kaczmarek" userId="5547b819-e5f5-46ca-93ee-4c3f4051e5ca" providerId="ADAL" clId="{BE57B76E-BAF9-4E1D-B78C-11B91517CA36}" dt="2023-01-25T14:27:01.765" v="31" actId="1076"/>
          <ac:picMkLst>
            <pc:docMk/>
            <pc:sldMk cId="190686915" sldId="523"/>
            <ac:picMk id="6" creationId="{EF4220DF-14B2-D75F-FFDF-CE0297F6B555}"/>
          </ac:picMkLst>
        </pc:picChg>
      </pc:sldChg>
      <pc:sldChg chg="delSp modSp mod">
        <pc:chgData name="Marta Kaczmarek" userId="5547b819-e5f5-46ca-93ee-4c3f4051e5ca" providerId="ADAL" clId="{BE57B76E-BAF9-4E1D-B78C-11B91517CA36}" dt="2023-01-25T16:08:26.630" v="4184" actId="1076"/>
        <pc:sldMkLst>
          <pc:docMk/>
          <pc:sldMk cId="1553527934" sldId="525"/>
        </pc:sldMkLst>
        <pc:spChg chg="mod">
          <ac:chgData name="Marta Kaczmarek" userId="5547b819-e5f5-46ca-93ee-4c3f4051e5ca" providerId="ADAL" clId="{BE57B76E-BAF9-4E1D-B78C-11B91517CA36}" dt="2023-01-25T16:08:23.705" v="4183" actId="948"/>
          <ac:spMkLst>
            <pc:docMk/>
            <pc:sldMk cId="1553527934" sldId="525"/>
            <ac:spMk id="2" creationId="{316B3286-AF35-49CD-764F-0E14FEB5B4CF}"/>
          </ac:spMkLst>
        </pc:spChg>
        <pc:picChg chg="del">
          <ac:chgData name="Marta Kaczmarek" userId="5547b819-e5f5-46ca-93ee-4c3f4051e5ca" providerId="ADAL" clId="{BE57B76E-BAF9-4E1D-B78C-11B91517CA36}" dt="2023-01-25T14:27:44.399" v="32" actId="478"/>
          <ac:picMkLst>
            <pc:docMk/>
            <pc:sldMk cId="1553527934" sldId="525"/>
            <ac:picMk id="3" creationId="{B18F6DC1-D82D-10FA-A7DD-EDB044C1E274}"/>
          </ac:picMkLst>
        </pc:picChg>
        <pc:picChg chg="mod">
          <ac:chgData name="Marta Kaczmarek" userId="5547b819-e5f5-46ca-93ee-4c3f4051e5ca" providerId="ADAL" clId="{BE57B76E-BAF9-4E1D-B78C-11B91517CA36}" dt="2023-01-25T16:08:26.630" v="4184" actId="1076"/>
          <ac:picMkLst>
            <pc:docMk/>
            <pc:sldMk cId="1553527934" sldId="525"/>
            <ac:picMk id="4" creationId="{E86A9F70-6AF4-A560-278E-861B6356ECD1}"/>
          </ac:picMkLst>
        </pc:picChg>
      </pc:sldChg>
      <pc:sldChg chg="modSp mod">
        <pc:chgData name="Marta Kaczmarek" userId="5547b819-e5f5-46ca-93ee-4c3f4051e5ca" providerId="ADAL" clId="{BE57B76E-BAF9-4E1D-B78C-11B91517CA36}" dt="2023-01-25T16:09:17.652" v="4286" actId="20577"/>
        <pc:sldMkLst>
          <pc:docMk/>
          <pc:sldMk cId="4271005769" sldId="527"/>
        </pc:sldMkLst>
        <pc:spChg chg="mod">
          <ac:chgData name="Marta Kaczmarek" userId="5547b819-e5f5-46ca-93ee-4c3f4051e5ca" providerId="ADAL" clId="{BE57B76E-BAF9-4E1D-B78C-11B91517CA36}" dt="2023-01-25T16:09:17.652" v="4286" actId="20577"/>
          <ac:spMkLst>
            <pc:docMk/>
            <pc:sldMk cId="4271005769" sldId="527"/>
            <ac:spMk id="2" creationId="{34CC6F26-2C27-0C9B-BC6D-FFA8BF67CFC7}"/>
          </ac:spMkLst>
        </pc:spChg>
        <pc:picChg chg="mod">
          <ac:chgData name="Marta Kaczmarek" userId="5547b819-e5f5-46ca-93ee-4c3f4051e5ca" providerId="ADAL" clId="{BE57B76E-BAF9-4E1D-B78C-11B91517CA36}" dt="2023-01-25T16:09:10.594" v="4281" actId="1076"/>
          <ac:picMkLst>
            <pc:docMk/>
            <pc:sldMk cId="4271005769" sldId="527"/>
            <ac:picMk id="4" creationId="{6FA9BF37-68FA-ED99-5879-66FFEC1BB076}"/>
          </ac:picMkLst>
        </pc:picChg>
      </pc:sldChg>
      <pc:sldChg chg="addSp delSp modSp new mod modClrScheme chgLayout">
        <pc:chgData name="Marta Kaczmarek" userId="5547b819-e5f5-46ca-93ee-4c3f4051e5ca" providerId="ADAL" clId="{BE57B76E-BAF9-4E1D-B78C-11B91517CA36}" dt="2023-01-25T15:35:20.452" v="2183" actId="20577"/>
        <pc:sldMkLst>
          <pc:docMk/>
          <pc:sldMk cId="28660084" sldId="530"/>
        </pc:sldMkLst>
        <pc:spChg chg="del mod ord">
          <ac:chgData name="Marta Kaczmarek" userId="5547b819-e5f5-46ca-93ee-4c3f4051e5ca" providerId="ADAL" clId="{BE57B76E-BAF9-4E1D-B78C-11B91517CA36}" dt="2023-01-25T14:28:15.303" v="35" actId="700"/>
          <ac:spMkLst>
            <pc:docMk/>
            <pc:sldMk cId="28660084" sldId="530"/>
            <ac:spMk id="2" creationId="{C9821951-D5BD-636E-252B-FDCA0596B973}"/>
          </ac:spMkLst>
        </pc:spChg>
        <pc:spChg chg="add mod ord">
          <ac:chgData name="Marta Kaczmarek" userId="5547b819-e5f5-46ca-93ee-4c3f4051e5ca" providerId="ADAL" clId="{BE57B76E-BAF9-4E1D-B78C-11B91517CA36}" dt="2023-01-25T14:32:11.866" v="102" actId="700"/>
          <ac:spMkLst>
            <pc:docMk/>
            <pc:sldMk cId="28660084" sldId="530"/>
            <ac:spMk id="3" creationId="{26770DB2-84D6-A881-A8AB-BCE0EDDA46CD}"/>
          </ac:spMkLst>
        </pc:spChg>
        <pc:spChg chg="add del mod ord">
          <ac:chgData name="Marta Kaczmarek" userId="5547b819-e5f5-46ca-93ee-4c3f4051e5ca" providerId="ADAL" clId="{BE57B76E-BAF9-4E1D-B78C-11B91517CA36}" dt="2023-01-25T14:32:11.866" v="102" actId="700"/>
          <ac:spMkLst>
            <pc:docMk/>
            <pc:sldMk cId="28660084" sldId="530"/>
            <ac:spMk id="4" creationId="{27BB9D8C-BC6A-DC50-7323-8715404B76C4}"/>
          </ac:spMkLst>
        </pc:spChg>
        <pc:spChg chg="add mod ord">
          <ac:chgData name="Marta Kaczmarek" userId="5547b819-e5f5-46ca-93ee-4c3f4051e5ca" providerId="ADAL" clId="{BE57B76E-BAF9-4E1D-B78C-11B91517CA36}" dt="2023-01-25T15:35:20.452" v="2183" actId="20577"/>
          <ac:spMkLst>
            <pc:docMk/>
            <pc:sldMk cId="28660084" sldId="530"/>
            <ac:spMk id="5" creationId="{1D6D729F-7500-AEF1-63FF-E401A848CEAE}"/>
          </ac:spMkLst>
        </pc:spChg>
        <pc:spChg chg="add mod ord">
          <ac:chgData name="Marta Kaczmarek" userId="5547b819-e5f5-46ca-93ee-4c3f4051e5ca" providerId="ADAL" clId="{BE57B76E-BAF9-4E1D-B78C-11B91517CA36}" dt="2023-01-25T14:32:11.866" v="102" actId="700"/>
          <ac:spMkLst>
            <pc:docMk/>
            <pc:sldMk cId="28660084" sldId="530"/>
            <ac:spMk id="7" creationId="{A667EC5B-C409-9CE0-5D1C-E6CC6B0D5A56}"/>
          </ac:spMkLst>
        </pc:spChg>
        <pc:graphicFrameChg chg="add del mod modGraphic">
          <ac:chgData name="Marta Kaczmarek" userId="5547b819-e5f5-46ca-93ee-4c3f4051e5ca" providerId="ADAL" clId="{BE57B76E-BAF9-4E1D-B78C-11B91517CA36}" dt="2023-01-25T14:31:47.515" v="99" actId="478"/>
          <ac:graphicFrameMkLst>
            <pc:docMk/>
            <pc:sldMk cId="28660084" sldId="530"/>
            <ac:graphicFrameMk id="6" creationId="{2D7EEC67-410A-1474-B203-251E1967C31E}"/>
          </ac:graphicFrameMkLst>
        </pc:graphicFrameChg>
        <pc:picChg chg="add mod">
          <ac:chgData name="Marta Kaczmarek" userId="5547b819-e5f5-46ca-93ee-4c3f4051e5ca" providerId="ADAL" clId="{BE57B76E-BAF9-4E1D-B78C-11B91517CA36}" dt="2023-01-25T15:35:11.183" v="2177" actId="1076"/>
          <ac:picMkLst>
            <pc:docMk/>
            <pc:sldMk cId="28660084" sldId="530"/>
            <ac:picMk id="9" creationId="{403DA872-E0B6-BEE7-E92B-4386AB3823C1}"/>
          </ac:picMkLst>
        </pc:picChg>
      </pc:sldChg>
      <pc:sldChg chg="addSp delSp modSp add mod modClrScheme chgLayout">
        <pc:chgData name="Marta Kaczmarek" userId="5547b819-e5f5-46ca-93ee-4c3f4051e5ca" providerId="ADAL" clId="{BE57B76E-BAF9-4E1D-B78C-11B91517CA36}" dt="2023-01-25T15:35:29.186" v="2185" actId="20577"/>
        <pc:sldMkLst>
          <pc:docMk/>
          <pc:sldMk cId="3008947456" sldId="531"/>
        </pc:sldMkLst>
        <pc:spChg chg="del mod ord">
          <ac:chgData name="Marta Kaczmarek" userId="5547b819-e5f5-46ca-93ee-4c3f4051e5ca" providerId="ADAL" clId="{BE57B76E-BAF9-4E1D-B78C-11B91517CA36}" dt="2023-01-25T15:27:36.989" v="1885" actId="700"/>
          <ac:spMkLst>
            <pc:docMk/>
            <pc:sldMk cId="3008947456" sldId="531"/>
            <ac:spMk id="3" creationId="{26770DB2-84D6-A881-A8AB-BCE0EDDA46CD}"/>
          </ac:spMkLst>
        </pc:spChg>
        <pc:spChg chg="del">
          <ac:chgData name="Marta Kaczmarek" userId="5547b819-e5f5-46ca-93ee-4c3f4051e5ca" providerId="ADAL" clId="{BE57B76E-BAF9-4E1D-B78C-11B91517CA36}" dt="2023-01-25T15:27:36.989" v="1885" actId="700"/>
          <ac:spMkLst>
            <pc:docMk/>
            <pc:sldMk cId="3008947456" sldId="531"/>
            <ac:spMk id="4" creationId="{27BB9D8C-BC6A-DC50-7323-8715404B76C4}"/>
          </ac:spMkLst>
        </pc:spChg>
        <pc:spChg chg="mod ord">
          <ac:chgData name="Marta Kaczmarek" userId="5547b819-e5f5-46ca-93ee-4c3f4051e5ca" providerId="ADAL" clId="{BE57B76E-BAF9-4E1D-B78C-11B91517CA36}" dt="2023-01-25T15:35:29.186" v="2185" actId="20577"/>
          <ac:spMkLst>
            <pc:docMk/>
            <pc:sldMk cId="3008947456" sldId="531"/>
            <ac:spMk id="5" creationId="{1D6D729F-7500-AEF1-63FF-E401A848CEAE}"/>
          </ac:spMkLst>
        </pc:spChg>
        <pc:picChg chg="add del mod">
          <ac:chgData name="Marta Kaczmarek" userId="5547b819-e5f5-46ca-93ee-4c3f4051e5ca" providerId="ADAL" clId="{BE57B76E-BAF9-4E1D-B78C-11B91517CA36}" dt="2023-01-25T15:31:29.938" v="2001" actId="478"/>
          <ac:picMkLst>
            <pc:docMk/>
            <pc:sldMk cId="3008947456" sldId="531"/>
            <ac:picMk id="6" creationId="{2FCB120D-2676-47C2-322F-876675F5FA38}"/>
          </ac:picMkLst>
        </pc:picChg>
        <pc:picChg chg="add mod">
          <ac:chgData name="Marta Kaczmarek" userId="5547b819-e5f5-46ca-93ee-4c3f4051e5ca" providerId="ADAL" clId="{BE57B76E-BAF9-4E1D-B78C-11B91517CA36}" dt="2023-01-25T15:32:24.950" v="2005" actId="1076"/>
          <ac:picMkLst>
            <pc:docMk/>
            <pc:sldMk cId="3008947456" sldId="531"/>
            <ac:picMk id="8" creationId="{7FBE6AF9-4493-A199-D6F9-D64D5B16568F}"/>
          </ac:picMkLst>
        </pc:picChg>
      </pc:sldChg>
      <pc:sldChg chg="addSp delSp modSp add mod ord">
        <pc:chgData name="Marta Kaczmarek" userId="5547b819-e5f5-46ca-93ee-4c3f4051e5ca" providerId="ADAL" clId="{BE57B76E-BAF9-4E1D-B78C-11B91517CA36}" dt="2023-01-25T16:04:08.949" v="3764" actId="20577"/>
        <pc:sldMkLst>
          <pc:docMk/>
          <pc:sldMk cId="2425530122" sldId="532"/>
        </pc:sldMkLst>
        <pc:spChg chg="mod">
          <ac:chgData name="Marta Kaczmarek" userId="5547b819-e5f5-46ca-93ee-4c3f4051e5ca" providerId="ADAL" clId="{BE57B76E-BAF9-4E1D-B78C-11B91517CA36}" dt="2023-01-25T16:04:08.949" v="3764" actId="20577"/>
          <ac:spMkLst>
            <pc:docMk/>
            <pc:sldMk cId="2425530122" sldId="532"/>
            <ac:spMk id="5" creationId="{1D6D729F-7500-AEF1-63FF-E401A848CEAE}"/>
          </ac:spMkLst>
        </pc:spChg>
        <pc:picChg chg="add del">
          <ac:chgData name="Marta Kaczmarek" userId="5547b819-e5f5-46ca-93ee-4c3f4051e5ca" providerId="ADAL" clId="{BE57B76E-BAF9-4E1D-B78C-11B91517CA36}" dt="2023-01-25T15:28:23.238" v="1893" actId="478"/>
          <ac:picMkLst>
            <pc:docMk/>
            <pc:sldMk cId="2425530122" sldId="532"/>
            <ac:picMk id="3" creationId="{14B8D18C-A926-A594-EF45-4EEB02CF6E06}"/>
          </ac:picMkLst>
        </pc:picChg>
      </pc:sldChg>
      <pc:sldChg chg="modSp add mod">
        <pc:chgData name="Marta Kaczmarek" userId="5547b819-e5f5-46ca-93ee-4c3f4051e5ca" providerId="ADAL" clId="{BE57B76E-BAF9-4E1D-B78C-11B91517CA36}" dt="2023-01-25T16:07:06.924" v="4005" actId="313"/>
        <pc:sldMkLst>
          <pc:docMk/>
          <pc:sldMk cId="2849831649" sldId="533"/>
        </pc:sldMkLst>
        <pc:spChg chg="mod">
          <ac:chgData name="Marta Kaczmarek" userId="5547b819-e5f5-46ca-93ee-4c3f4051e5ca" providerId="ADAL" clId="{BE57B76E-BAF9-4E1D-B78C-11B91517CA36}" dt="2023-01-25T16:07:06.924" v="4005" actId="313"/>
          <ac:spMkLst>
            <pc:docMk/>
            <pc:sldMk cId="2849831649" sldId="533"/>
            <ac:spMk id="5" creationId="{1D6D729F-7500-AEF1-63FF-E401A848CEAE}"/>
          </ac:spMkLst>
        </pc:spChg>
        <pc:picChg chg="mod">
          <ac:chgData name="Marta Kaczmarek" userId="5547b819-e5f5-46ca-93ee-4c3f4051e5ca" providerId="ADAL" clId="{BE57B76E-BAF9-4E1D-B78C-11B91517CA36}" dt="2023-01-25T15:29:08.759" v="1990" actId="14100"/>
          <ac:picMkLst>
            <pc:docMk/>
            <pc:sldMk cId="2849831649" sldId="533"/>
            <ac:picMk id="3" creationId="{14B8D18C-A926-A594-EF45-4EEB02CF6E06}"/>
          </ac:picMkLst>
        </pc:picChg>
      </pc:sldChg>
      <pc:sldChg chg="delSp modSp add mod">
        <pc:chgData name="Marta Kaczmarek" userId="5547b819-e5f5-46ca-93ee-4c3f4051e5ca" providerId="ADAL" clId="{BE57B76E-BAF9-4E1D-B78C-11B91517CA36}" dt="2023-01-25T15:52:54.934" v="2683" actId="20577"/>
        <pc:sldMkLst>
          <pc:docMk/>
          <pc:sldMk cId="682837421" sldId="534"/>
        </pc:sldMkLst>
        <pc:spChg chg="mod">
          <ac:chgData name="Marta Kaczmarek" userId="5547b819-e5f5-46ca-93ee-4c3f4051e5ca" providerId="ADAL" clId="{BE57B76E-BAF9-4E1D-B78C-11B91517CA36}" dt="2023-01-25T15:52:54.934" v="2683" actId="20577"/>
          <ac:spMkLst>
            <pc:docMk/>
            <pc:sldMk cId="682837421" sldId="534"/>
            <ac:spMk id="5" creationId="{1D6D729F-7500-AEF1-63FF-E401A848CEAE}"/>
          </ac:spMkLst>
        </pc:spChg>
        <pc:picChg chg="del mod">
          <ac:chgData name="Marta Kaczmarek" userId="5547b819-e5f5-46ca-93ee-4c3f4051e5ca" providerId="ADAL" clId="{BE57B76E-BAF9-4E1D-B78C-11B91517CA36}" dt="2023-01-25T15:31:16.190" v="1997" actId="478"/>
          <ac:picMkLst>
            <pc:docMk/>
            <pc:sldMk cId="682837421" sldId="534"/>
            <ac:picMk id="6" creationId="{2FCB120D-2676-47C2-322F-876675F5FA38}"/>
          </ac:picMkLst>
        </pc:picChg>
      </pc:sldChg>
      <pc:sldChg chg="modSp add mod">
        <pc:chgData name="Marta Kaczmarek" userId="5547b819-e5f5-46ca-93ee-4c3f4051e5ca" providerId="ADAL" clId="{BE57B76E-BAF9-4E1D-B78C-11B91517CA36}" dt="2023-01-25T16:05:35.356" v="4004" actId="20577"/>
        <pc:sldMkLst>
          <pc:docMk/>
          <pc:sldMk cId="349378138" sldId="535"/>
        </pc:sldMkLst>
        <pc:spChg chg="mod">
          <ac:chgData name="Marta Kaczmarek" userId="5547b819-e5f5-46ca-93ee-4c3f4051e5ca" providerId="ADAL" clId="{BE57B76E-BAF9-4E1D-B78C-11B91517CA36}" dt="2023-01-25T16:05:35.356" v="4004" actId="20577"/>
          <ac:spMkLst>
            <pc:docMk/>
            <pc:sldMk cId="349378138" sldId="535"/>
            <ac:spMk id="5" creationId="{1D6D729F-7500-AEF1-63FF-E401A848CEAE}"/>
          </ac:spMkLst>
        </pc:spChg>
      </pc:sldChg>
      <pc:sldChg chg="modSp new mod">
        <pc:chgData name="Marta Kaczmarek" userId="5547b819-e5f5-46ca-93ee-4c3f4051e5ca" providerId="ADAL" clId="{BE57B76E-BAF9-4E1D-B78C-11B91517CA36}" dt="2023-01-25T16:15:06.686" v="4778" actId="2710"/>
        <pc:sldMkLst>
          <pc:docMk/>
          <pc:sldMk cId="3119950058" sldId="536"/>
        </pc:sldMkLst>
        <pc:spChg chg="mod">
          <ac:chgData name="Marta Kaczmarek" userId="5547b819-e5f5-46ca-93ee-4c3f4051e5ca" providerId="ADAL" clId="{BE57B76E-BAF9-4E1D-B78C-11B91517CA36}" dt="2023-01-25T16:15:06.686" v="4778" actId="2710"/>
          <ac:spMkLst>
            <pc:docMk/>
            <pc:sldMk cId="3119950058" sldId="536"/>
            <ac:spMk id="2" creationId="{57C42F99-28A7-5599-644D-35403EB7DF1B}"/>
          </ac:spMkLst>
        </pc:spChg>
        <pc:spChg chg="mod">
          <ac:chgData name="Marta Kaczmarek" userId="5547b819-e5f5-46ca-93ee-4c3f4051e5ca" providerId="ADAL" clId="{BE57B76E-BAF9-4E1D-B78C-11B91517CA36}" dt="2023-01-25T16:10:04.380" v="4298" actId="20577"/>
          <ac:spMkLst>
            <pc:docMk/>
            <pc:sldMk cId="3119950058" sldId="536"/>
            <ac:spMk id="3" creationId="{484A0C39-AE0E-CF4A-9592-CCDA4CB41637}"/>
          </ac:spMkLst>
        </pc:spChg>
      </pc:sldChg>
      <pc:sldMasterChg chg="delSldLayout">
        <pc:chgData name="Marta Kaczmarek" userId="5547b819-e5f5-46ca-93ee-4c3f4051e5ca" providerId="ADAL" clId="{BE57B76E-BAF9-4E1D-B78C-11B91517CA36}" dt="2023-01-25T14:27:55.535" v="33" actId="47"/>
        <pc:sldMasterMkLst>
          <pc:docMk/>
          <pc:sldMasterMk cId="624414848" sldId="2147483720"/>
        </pc:sldMasterMkLst>
        <pc:sldLayoutChg chg="del">
          <pc:chgData name="Marta Kaczmarek" userId="5547b819-e5f5-46ca-93ee-4c3f4051e5ca" providerId="ADAL" clId="{BE57B76E-BAF9-4E1D-B78C-11B91517CA36}" dt="2023-01-25T14:27:55.535" v="33" actId="47"/>
          <pc:sldLayoutMkLst>
            <pc:docMk/>
            <pc:sldMasterMk cId="624414848" sldId="2147483720"/>
            <pc:sldLayoutMk cId="1181131845" sldId="2147483757"/>
          </pc:sldLayoutMkLst>
        </pc:sldLayoutChg>
      </pc:sldMasterChg>
    </pc:docChg>
  </pc:docChgLst>
  <pc:docChgLst>
    <pc:chgData name="Marta Kaczmarek" userId="5547b819-e5f5-46ca-93ee-4c3f4051e5ca" providerId="ADAL" clId="{E16EE30B-5B40-4AFD-B3E0-F3301B82B6BE}"/>
    <pc:docChg chg="undo custSel addSld delSld modSld sldOrd modMainMaster">
      <pc:chgData name="Marta Kaczmarek" userId="5547b819-e5f5-46ca-93ee-4c3f4051e5ca" providerId="ADAL" clId="{E16EE30B-5B40-4AFD-B3E0-F3301B82B6BE}" dt="2023-01-24T10:38:37.329" v="5833"/>
      <pc:docMkLst>
        <pc:docMk/>
      </pc:docMkLst>
      <pc:sldChg chg="addSp delSp modSp mod">
        <pc:chgData name="Marta Kaczmarek" userId="5547b819-e5f5-46ca-93ee-4c3f4051e5ca" providerId="ADAL" clId="{E16EE30B-5B40-4AFD-B3E0-F3301B82B6BE}" dt="2023-01-24T10:08:14.689" v="5734" actId="20577"/>
        <pc:sldMkLst>
          <pc:docMk/>
          <pc:sldMk cId="2000341707" sldId="333"/>
        </pc:sldMkLst>
        <pc:spChg chg="mod">
          <ac:chgData name="Marta Kaczmarek" userId="5547b819-e5f5-46ca-93ee-4c3f4051e5ca" providerId="ADAL" clId="{E16EE30B-5B40-4AFD-B3E0-F3301B82B6BE}" dt="2023-01-24T10:08:14.689" v="5734" actId="20577"/>
          <ac:spMkLst>
            <pc:docMk/>
            <pc:sldMk cId="2000341707" sldId="333"/>
            <ac:spMk id="2" creationId="{016E57B4-36E5-BE22-F1FE-788D8898B6C4}"/>
          </ac:spMkLst>
        </pc:spChg>
        <pc:spChg chg="mod">
          <ac:chgData name="Marta Kaczmarek" userId="5547b819-e5f5-46ca-93ee-4c3f4051e5ca" providerId="ADAL" clId="{E16EE30B-5B40-4AFD-B3E0-F3301B82B6BE}" dt="2023-01-19T20:48:44.483" v="21" actId="20577"/>
          <ac:spMkLst>
            <pc:docMk/>
            <pc:sldMk cId="2000341707" sldId="333"/>
            <ac:spMk id="4" creationId="{A86221A5-54EC-4CBE-979C-FE385488E7A5}"/>
          </ac:spMkLst>
        </pc:spChg>
        <pc:spChg chg="mod">
          <ac:chgData name="Marta Kaczmarek" userId="5547b819-e5f5-46ca-93ee-4c3f4051e5ca" providerId="ADAL" clId="{E16EE30B-5B40-4AFD-B3E0-F3301B82B6BE}" dt="2023-01-19T20:48:49.323" v="31" actId="20577"/>
          <ac:spMkLst>
            <pc:docMk/>
            <pc:sldMk cId="2000341707" sldId="333"/>
            <ac:spMk id="7" creationId="{091C0323-6D97-B14E-8B12-A0AC6B28B204}"/>
          </ac:spMkLst>
        </pc:spChg>
        <pc:picChg chg="add mod">
          <ac:chgData name="Marta Kaczmarek" userId="5547b819-e5f5-46ca-93ee-4c3f4051e5ca" providerId="ADAL" clId="{E16EE30B-5B40-4AFD-B3E0-F3301B82B6BE}" dt="2023-01-24T10:08:02.934" v="5728" actId="1076"/>
          <ac:picMkLst>
            <pc:docMk/>
            <pc:sldMk cId="2000341707" sldId="333"/>
            <ac:picMk id="3" creationId="{ABEE4FDD-112D-5450-E49C-35C239DD5331}"/>
          </ac:picMkLst>
        </pc:picChg>
        <pc:picChg chg="del">
          <ac:chgData name="Marta Kaczmarek" userId="5547b819-e5f5-46ca-93ee-4c3f4051e5ca" providerId="ADAL" clId="{E16EE30B-5B40-4AFD-B3E0-F3301B82B6BE}" dt="2023-01-19T20:45:22.261" v="3" actId="478"/>
          <ac:picMkLst>
            <pc:docMk/>
            <pc:sldMk cId="2000341707" sldId="333"/>
            <ac:picMk id="1028" creationId="{44F91C3C-DE85-2CE4-1715-37B623864AC7}"/>
          </ac:picMkLst>
        </pc:picChg>
      </pc:sldChg>
      <pc:sldChg chg="addSp delSp modSp mod chgLayout modNotesTx">
        <pc:chgData name="Marta Kaczmarek" userId="5547b819-e5f5-46ca-93ee-4c3f4051e5ca" providerId="ADAL" clId="{E16EE30B-5B40-4AFD-B3E0-F3301B82B6BE}" dt="2023-01-24T10:09:00.630" v="5752" actId="20577"/>
        <pc:sldMkLst>
          <pc:docMk/>
          <pc:sldMk cId="947963482" sldId="478"/>
        </pc:sldMkLst>
        <pc:spChg chg="mod ord">
          <ac:chgData name="Marta Kaczmarek" userId="5547b819-e5f5-46ca-93ee-4c3f4051e5ca" providerId="ADAL" clId="{E16EE30B-5B40-4AFD-B3E0-F3301B82B6BE}" dt="2023-01-19T20:51:25.112" v="102" actId="700"/>
          <ac:spMkLst>
            <pc:docMk/>
            <pc:sldMk cId="947963482" sldId="478"/>
            <ac:spMk id="2" creationId="{B360839C-18E6-3A97-A5F8-C1391E8A50F4}"/>
          </ac:spMkLst>
        </pc:spChg>
        <pc:spChg chg="add mod ord">
          <ac:chgData name="Marta Kaczmarek" userId="5547b819-e5f5-46ca-93ee-4c3f4051e5ca" providerId="ADAL" clId="{E16EE30B-5B40-4AFD-B3E0-F3301B82B6BE}" dt="2023-01-19T20:51:25.112" v="102" actId="700"/>
          <ac:spMkLst>
            <pc:docMk/>
            <pc:sldMk cId="947963482" sldId="478"/>
            <ac:spMk id="3" creationId="{2A429CBA-A1C6-C3A7-7487-6FFC8D76613A}"/>
          </ac:spMkLst>
        </pc:spChg>
        <pc:spChg chg="mod ord">
          <ac:chgData name="Marta Kaczmarek" userId="5547b819-e5f5-46ca-93ee-4c3f4051e5ca" providerId="ADAL" clId="{E16EE30B-5B40-4AFD-B3E0-F3301B82B6BE}" dt="2023-01-24T10:09:00.630" v="5752" actId="20577"/>
          <ac:spMkLst>
            <pc:docMk/>
            <pc:sldMk cId="947963482" sldId="478"/>
            <ac:spMk id="4" creationId="{5E9E1AB5-3167-A8B9-441C-285874264B27}"/>
          </ac:spMkLst>
        </pc:spChg>
        <pc:spChg chg="del">
          <ac:chgData name="Marta Kaczmarek" userId="5547b819-e5f5-46ca-93ee-4c3f4051e5ca" providerId="ADAL" clId="{E16EE30B-5B40-4AFD-B3E0-F3301B82B6BE}" dt="2023-01-19T20:51:25.112" v="102" actId="700"/>
          <ac:spMkLst>
            <pc:docMk/>
            <pc:sldMk cId="947963482" sldId="478"/>
            <ac:spMk id="9" creationId="{362CA836-9A23-B3F9-2443-7F8E6735EA7F}"/>
          </ac:spMkLst>
        </pc:spChg>
        <pc:spChg chg="add mod">
          <ac:chgData name="Marta Kaczmarek" userId="5547b819-e5f5-46ca-93ee-4c3f4051e5ca" providerId="ADAL" clId="{E16EE30B-5B40-4AFD-B3E0-F3301B82B6BE}" dt="2023-01-19T21:10:38.741" v="410" actId="1076"/>
          <ac:spMkLst>
            <pc:docMk/>
            <pc:sldMk cId="947963482" sldId="478"/>
            <ac:spMk id="15" creationId="{FCE4A44B-21D8-0D68-26E2-58D5F8E5C99B}"/>
          </ac:spMkLst>
        </pc:spChg>
        <pc:spChg chg="add mod">
          <ac:chgData name="Marta Kaczmarek" userId="5547b819-e5f5-46ca-93ee-4c3f4051e5ca" providerId="ADAL" clId="{E16EE30B-5B40-4AFD-B3E0-F3301B82B6BE}" dt="2023-01-19T21:10:52.400" v="414" actId="1076"/>
          <ac:spMkLst>
            <pc:docMk/>
            <pc:sldMk cId="947963482" sldId="478"/>
            <ac:spMk id="16" creationId="{FC140E7E-2CF8-D30A-F494-632B1987A068}"/>
          </ac:spMkLst>
        </pc:spChg>
        <pc:grpChg chg="add del mod">
          <ac:chgData name="Marta Kaczmarek" userId="5547b819-e5f5-46ca-93ee-4c3f4051e5ca" providerId="ADAL" clId="{E16EE30B-5B40-4AFD-B3E0-F3301B82B6BE}" dt="2023-01-19T21:08:39.411" v="401" actId="478"/>
          <ac:grpSpMkLst>
            <pc:docMk/>
            <pc:sldMk cId="947963482" sldId="478"/>
            <ac:grpSpMk id="5" creationId="{3158A684-3CAD-F088-A19B-8843141F4D11}"/>
          </ac:grpSpMkLst>
        </pc:grp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6" creationId="{6DB4578D-59D7-86B8-0507-072C0FE310EA}"/>
          </ac:picMkLst>
        </pc:pic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7" creationId="{3C9A4383-EBCB-800C-8EC9-9851A50715F7}"/>
          </ac:picMkLst>
        </pc:pic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8" creationId="{678EB298-0D7F-7BBA-B546-4EC818EBA47F}"/>
          </ac:picMkLst>
        </pc:pic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10" creationId="{333D14D3-CB4E-B0B7-F5EE-CED2B65BC4CC}"/>
          </ac:picMkLst>
        </pc:pic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11" creationId="{F114D8F9-AF21-BD8C-0CFF-A1C448E88E86}"/>
          </ac:picMkLst>
        </pc:picChg>
        <pc:picChg chg="mod">
          <ac:chgData name="Marta Kaczmarek" userId="5547b819-e5f5-46ca-93ee-4c3f4051e5ca" providerId="ADAL" clId="{E16EE30B-5B40-4AFD-B3E0-F3301B82B6BE}" dt="2023-01-19T20:59:39.734" v="215"/>
          <ac:picMkLst>
            <pc:docMk/>
            <pc:sldMk cId="947963482" sldId="478"/>
            <ac:picMk id="12" creationId="{E6B4E997-F27B-8DCE-B49C-54F5C1C078B6}"/>
          </ac:picMkLst>
        </pc:picChg>
        <pc:picChg chg="add del mod">
          <ac:chgData name="Marta Kaczmarek" userId="5547b819-e5f5-46ca-93ee-4c3f4051e5ca" providerId="ADAL" clId="{E16EE30B-5B40-4AFD-B3E0-F3301B82B6BE}" dt="2023-01-20T06:00:22.322" v="3187" actId="21"/>
          <ac:picMkLst>
            <pc:docMk/>
            <pc:sldMk cId="947963482" sldId="478"/>
            <ac:picMk id="13" creationId="{7D9150A9-C3E4-D1C0-16D0-97CF9E934AE1}"/>
          </ac:picMkLst>
        </pc:picChg>
        <pc:picChg chg="add mod">
          <ac:chgData name="Marta Kaczmarek" userId="5547b819-e5f5-46ca-93ee-4c3f4051e5ca" providerId="ADAL" clId="{E16EE30B-5B40-4AFD-B3E0-F3301B82B6BE}" dt="2023-01-19T21:10:30.292" v="408" actId="1076"/>
          <ac:picMkLst>
            <pc:docMk/>
            <pc:sldMk cId="947963482" sldId="478"/>
            <ac:picMk id="14" creationId="{08E3AF8F-1F16-E71D-DEC5-A2D45DC5C908}"/>
          </ac:picMkLst>
        </pc:picChg>
      </pc:sldChg>
      <pc:sldChg chg="addSp delSp modSp mod modClrScheme addCm delCm chgLayout modNotesTx">
        <pc:chgData name="Marta Kaczmarek" userId="5547b819-e5f5-46ca-93ee-4c3f4051e5ca" providerId="ADAL" clId="{E16EE30B-5B40-4AFD-B3E0-F3301B82B6BE}" dt="2023-01-20T07:18:19.581" v="4783" actId="20577"/>
        <pc:sldMkLst>
          <pc:docMk/>
          <pc:sldMk cId="4129761830" sldId="500"/>
        </pc:sldMkLst>
        <pc:spChg chg="mod ord">
          <ac:chgData name="Marta Kaczmarek" userId="5547b819-e5f5-46ca-93ee-4c3f4051e5ca" providerId="ADAL" clId="{E16EE30B-5B40-4AFD-B3E0-F3301B82B6BE}" dt="2023-01-19T21:13:36.050" v="548" actId="700"/>
          <ac:spMkLst>
            <pc:docMk/>
            <pc:sldMk cId="4129761830" sldId="500"/>
            <ac:spMk id="2" creationId="{B360839C-18E6-3A97-A5F8-C1391E8A50F4}"/>
          </ac:spMkLst>
        </pc:spChg>
        <pc:spChg chg="add mod ord">
          <ac:chgData name="Marta Kaczmarek" userId="5547b819-e5f5-46ca-93ee-4c3f4051e5ca" providerId="ADAL" clId="{E16EE30B-5B40-4AFD-B3E0-F3301B82B6BE}" dt="2023-01-19T21:13:36.050" v="548" actId="700"/>
          <ac:spMkLst>
            <pc:docMk/>
            <pc:sldMk cId="4129761830" sldId="500"/>
            <ac:spMk id="3" creationId="{69A0B72C-B6A6-1032-FCC4-918123699B48}"/>
          </ac:spMkLst>
        </pc:spChg>
        <pc:spChg chg="mod ord">
          <ac:chgData name="Marta Kaczmarek" userId="5547b819-e5f5-46ca-93ee-4c3f4051e5ca" providerId="ADAL" clId="{E16EE30B-5B40-4AFD-B3E0-F3301B82B6BE}" dt="2023-01-20T07:18:19.581" v="4783" actId="20577"/>
          <ac:spMkLst>
            <pc:docMk/>
            <pc:sldMk cId="4129761830" sldId="500"/>
            <ac:spMk id="4" creationId="{5E9E1AB5-3167-A8B9-441C-285874264B27}"/>
          </ac:spMkLst>
        </pc:spChg>
        <pc:spChg chg="del mod ord">
          <ac:chgData name="Marta Kaczmarek" userId="5547b819-e5f5-46ca-93ee-4c3f4051e5ca" providerId="ADAL" clId="{E16EE30B-5B40-4AFD-B3E0-F3301B82B6BE}" dt="2023-01-19T21:13:36.050" v="548" actId="700"/>
          <ac:spMkLst>
            <pc:docMk/>
            <pc:sldMk cId="4129761830" sldId="500"/>
            <ac:spMk id="7" creationId="{FC851141-7020-0CC0-1EF4-0BE819247BA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arta Kaczmarek" userId="5547b819-e5f5-46ca-93ee-4c3f4051e5ca" providerId="ADAL" clId="{E16EE30B-5B40-4AFD-B3E0-F3301B82B6BE}" dt="2023-01-20T06:42:43.720" v="4597"/>
              <pc2:cmMkLst xmlns:pc2="http://schemas.microsoft.com/office/powerpoint/2019/9/main/command">
                <pc:docMk/>
                <pc:sldMk cId="4129761830" sldId="500"/>
                <pc2:cmMk id="{6C1C29C1-C683-4DC7-9009-B2D2D7F65B9C}"/>
              </pc2:cmMkLst>
            </pc226:cmChg>
          </p:ext>
        </pc:extLst>
      </pc:sldChg>
      <pc:sldChg chg="addSp delSp modSp mod modClrScheme addCm delCm modCm chgLayout">
        <pc:chgData name="Marta Kaczmarek" userId="5547b819-e5f5-46ca-93ee-4c3f4051e5ca" providerId="ADAL" clId="{E16EE30B-5B40-4AFD-B3E0-F3301B82B6BE}" dt="2023-01-20T07:54:00.375" v="5720" actId="20577"/>
        <pc:sldMkLst>
          <pc:docMk/>
          <pc:sldMk cId="65633953" sldId="501"/>
        </pc:sldMkLst>
        <pc:spChg chg="del mod">
          <ac:chgData name="Marta Kaczmarek" userId="5547b819-e5f5-46ca-93ee-4c3f4051e5ca" providerId="ADAL" clId="{E16EE30B-5B40-4AFD-B3E0-F3301B82B6BE}" dt="2023-01-19T21:24:25.933" v="783" actId="478"/>
          <ac:spMkLst>
            <pc:docMk/>
            <pc:sldMk cId="65633953" sldId="501"/>
            <ac:spMk id="2" creationId="{B360839C-18E6-3A97-A5F8-C1391E8A50F4}"/>
          </ac:spMkLst>
        </pc:spChg>
        <pc:spChg chg="add del mod ord">
          <ac:chgData name="Marta Kaczmarek" userId="5547b819-e5f5-46ca-93ee-4c3f4051e5ca" providerId="ADAL" clId="{E16EE30B-5B40-4AFD-B3E0-F3301B82B6BE}" dt="2023-01-19T21:24:33.867" v="784" actId="700"/>
          <ac:spMkLst>
            <pc:docMk/>
            <pc:sldMk cId="65633953" sldId="501"/>
            <ac:spMk id="4" creationId="{963E5203-F5BD-2832-447C-EC0C60985C7B}"/>
          </ac:spMkLst>
        </pc:spChg>
        <pc:spChg chg="add del mod ord">
          <ac:chgData name="Marta Kaczmarek" userId="5547b819-e5f5-46ca-93ee-4c3f4051e5ca" providerId="ADAL" clId="{E16EE30B-5B40-4AFD-B3E0-F3301B82B6BE}" dt="2023-01-20T05:57:02.418" v="3035" actId="478"/>
          <ac:spMkLst>
            <pc:docMk/>
            <pc:sldMk cId="65633953" sldId="501"/>
            <ac:spMk id="5" creationId="{D474EFCB-2EA3-4FBF-E945-04223D7A8C6A}"/>
          </ac:spMkLst>
        </pc:spChg>
        <pc:graphicFrameChg chg="mod modGraphic">
          <ac:chgData name="Marta Kaczmarek" userId="5547b819-e5f5-46ca-93ee-4c3f4051e5ca" providerId="ADAL" clId="{E16EE30B-5B40-4AFD-B3E0-F3301B82B6BE}" dt="2023-01-20T07:54:00.375" v="5720" actId="20577"/>
          <ac:graphicFrameMkLst>
            <pc:docMk/>
            <pc:sldMk cId="65633953" sldId="501"/>
            <ac:graphicFrameMk id="6" creationId="{C1D201FA-2E66-2520-933A-82C78B097D2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arta Kaczmarek" userId="5547b819-e5f5-46ca-93ee-4c3f4051e5ca" providerId="ADAL" clId="{E16EE30B-5B40-4AFD-B3E0-F3301B82B6BE}" dt="2023-01-20T06:43:26.867" v="4685"/>
              <pc2:cmMkLst xmlns:pc2="http://schemas.microsoft.com/office/powerpoint/2019/9/main/command">
                <pc:docMk/>
                <pc:sldMk cId="65633953" sldId="501"/>
                <pc2:cmMk id="{DFBAFC14-5262-4913-88D3-E2DC7F7E557E}"/>
              </pc2:cmMkLst>
            </pc226:cmChg>
          </p:ext>
        </pc:extLst>
      </pc:sldChg>
      <pc:sldChg chg="addSp delSp modSp mod">
        <pc:chgData name="Marta Kaczmarek" userId="5547b819-e5f5-46ca-93ee-4c3f4051e5ca" providerId="ADAL" clId="{E16EE30B-5B40-4AFD-B3E0-F3301B82B6BE}" dt="2023-01-20T06:49:56.340" v="4749" actId="1076"/>
        <pc:sldMkLst>
          <pc:docMk/>
          <pc:sldMk cId="4050636985" sldId="502"/>
        </pc:sldMkLst>
        <pc:spChg chg="mod">
          <ac:chgData name="Marta Kaczmarek" userId="5547b819-e5f5-46ca-93ee-4c3f4051e5ca" providerId="ADAL" clId="{E16EE30B-5B40-4AFD-B3E0-F3301B82B6BE}" dt="2023-01-19T21:24:18.050" v="782" actId="20577"/>
          <ac:spMkLst>
            <pc:docMk/>
            <pc:sldMk cId="4050636985" sldId="502"/>
            <ac:spMk id="2" creationId="{B360839C-18E6-3A97-A5F8-C1391E8A50F4}"/>
          </ac:spMkLst>
        </pc:spChg>
        <pc:spChg chg="mod">
          <ac:chgData name="Marta Kaczmarek" userId="5547b819-e5f5-46ca-93ee-4c3f4051e5ca" providerId="ADAL" clId="{E16EE30B-5B40-4AFD-B3E0-F3301B82B6BE}" dt="2023-01-19T21:26:31.988" v="854" actId="115"/>
          <ac:spMkLst>
            <pc:docMk/>
            <pc:sldMk cId="4050636985" sldId="502"/>
            <ac:spMk id="4" creationId="{2D5DB195-A810-2CFA-E0B0-B1D0A30FF2BC}"/>
          </ac:spMkLst>
        </pc:spChg>
        <pc:grpChg chg="add del mod">
          <ac:chgData name="Marta Kaczmarek" userId="5547b819-e5f5-46ca-93ee-4c3f4051e5ca" providerId="ADAL" clId="{E16EE30B-5B40-4AFD-B3E0-F3301B82B6BE}" dt="2023-01-20T06:46:00.230" v="4700" actId="478"/>
          <ac:grpSpMkLst>
            <pc:docMk/>
            <pc:sldMk cId="4050636985" sldId="502"/>
            <ac:grpSpMk id="8" creationId="{10A90D6E-5282-D39C-6A4D-780ED22470F8}"/>
          </ac:grpSpMkLst>
        </pc:grpChg>
        <pc:grpChg chg="add del mod">
          <ac:chgData name="Marta Kaczmarek" userId="5547b819-e5f5-46ca-93ee-4c3f4051e5ca" providerId="ADAL" clId="{E16EE30B-5B40-4AFD-B3E0-F3301B82B6BE}" dt="2023-01-20T06:48:29.295" v="4723" actId="165"/>
          <ac:grpSpMkLst>
            <pc:docMk/>
            <pc:sldMk cId="4050636985" sldId="502"/>
            <ac:grpSpMk id="12" creationId="{C7A553D4-73B9-5D78-2909-32CE1B43A77B}"/>
          </ac:grpSpMkLst>
        </pc:grpChg>
        <pc:grpChg chg="add del mod">
          <ac:chgData name="Marta Kaczmarek" userId="5547b819-e5f5-46ca-93ee-4c3f4051e5ca" providerId="ADAL" clId="{E16EE30B-5B40-4AFD-B3E0-F3301B82B6BE}" dt="2023-01-20T06:47:49.128" v="4719" actId="478"/>
          <ac:grpSpMkLst>
            <pc:docMk/>
            <pc:sldMk cId="4050636985" sldId="502"/>
            <ac:grpSpMk id="13" creationId="{356AA6EF-3E73-5368-215E-6415A88C32B4}"/>
          </ac:grpSpMkLst>
        </pc:grpChg>
        <pc:grpChg chg="add mod">
          <ac:chgData name="Marta Kaczmarek" userId="5547b819-e5f5-46ca-93ee-4c3f4051e5ca" providerId="ADAL" clId="{E16EE30B-5B40-4AFD-B3E0-F3301B82B6BE}" dt="2023-01-20T06:49:16.586" v="4738" actId="164"/>
          <ac:grpSpMkLst>
            <pc:docMk/>
            <pc:sldMk cId="4050636985" sldId="502"/>
            <ac:grpSpMk id="16" creationId="{93BDA236-53B3-057A-A4CC-CF391F7BE8EA}"/>
          </ac:grpSpMkLst>
        </pc:grpChg>
        <pc:grpChg chg="add mod">
          <ac:chgData name="Marta Kaczmarek" userId="5547b819-e5f5-46ca-93ee-4c3f4051e5ca" providerId="ADAL" clId="{E16EE30B-5B40-4AFD-B3E0-F3301B82B6BE}" dt="2023-01-20T06:49:56.340" v="4749" actId="1076"/>
          <ac:grpSpMkLst>
            <pc:docMk/>
            <pc:sldMk cId="4050636985" sldId="502"/>
            <ac:grpSpMk id="17" creationId="{710BDF05-7120-6818-5AAE-2A3E8112A81A}"/>
          </ac:grpSpMkLst>
        </pc:grpChg>
        <pc:picChg chg="add mod modCrop">
          <ac:chgData name="Marta Kaczmarek" userId="5547b819-e5f5-46ca-93ee-4c3f4051e5ca" providerId="ADAL" clId="{E16EE30B-5B40-4AFD-B3E0-F3301B82B6BE}" dt="2023-01-19T21:25:52.608" v="802" actId="164"/>
          <ac:picMkLst>
            <pc:docMk/>
            <pc:sldMk cId="4050636985" sldId="502"/>
            <ac:picMk id="6" creationId="{DF8F65C8-427F-D8A4-0356-E131EB7BEBAA}"/>
          </ac:picMkLst>
        </pc:picChg>
        <pc:picChg chg="add mod modCrop">
          <ac:chgData name="Marta Kaczmarek" userId="5547b819-e5f5-46ca-93ee-4c3f4051e5ca" providerId="ADAL" clId="{E16EE30B-5B40-4AFD-B3E0-F3301B82B6BE}" dt="2023-01-19T21:26:06.441" v="806" actId="1076"/>
          <ac:picMkLst>
            <pc:docMk/>
            <pc:sldMk cId="4050636985" sldId="502"/>
            <ac:picMk id="7" creationId="{49391824-0A7E-46DE-C5F5-4620B74C074C}"/>
          </ac:picMkLst>
        </pc:picChg>
        <pc:picChg chg="add mod topLvl modCrop">
          <ac:chgData name="Marta Kaczmarek" userId="5547b819-e5f5-46ca-93ee-4c3f4051e5ca" providerId="ADAL" clId="{E16EE30B-5B40-4AFD-B3E0-F3301B82B6BE}" dt="2023-01-20T06:49:07.476" v="4736" actId="164"/>
          <ac:picMkLst>
            <pc:docMk/>
            <pc:sldMk cId="4050636985" sldId="502"/>
            <ac:picMk id="9" creationId="{B6D4A1C1-4E8E-753C-1B94-B5722F458E77}"/>
          </ac:picMkLst>
        </pc:picChg>
        <pc:picChg chg="add mod topLvl modCrop">
          <ac:chgData name="Marta Kaczmarek" userId="5547b819-e5f5-46ca-93ee-4c3f4051e5ca" providerId="ADAL" clId="{E16EE30B-5B40-4AFD-B3E0-F3301B82B6BE}" dt="2023-01-20T06:49:07.476" v="4736" actId="164"/>
          <ac:picMkLst>
            <pc:docMk/>
            <pc:sldMk cId="4050636985" sldId="502"/>
            <ac:picMk id="11" creationId="{7FDAFD6A-C9DE-53B3-8B41-AD7F0D8F2CB6}"/>
          </ac:picMkLst>
        </pc:picChg>
        <pc:picChg chg="mod topLvl modCrop">
          <ac:chgData name="Marta Kaczmarek" userId="5547b819-e5f5-46ca-93ee-4c3f4051e5ca" providerId="ADAL" clId="{E16EE30B-5B40-4AFD-B3E0-F3301B82B6BE}" dt="2023-01-20T06:49:16.586" v="4738" actId="164"/>
          <ac:picMkLst>
            <pc:docMk/>
            <pc:sldMk cId="4050636985" sldId="502"/>
            <ac:picMk id="14" creationId="{C105AE9E-7D06-0AEC-87F1-CDF27303127F}"/>
          </ac:picMkLst>
        </pc:picChg>
        <pc:picChg chg="del mod topLvl">
          <ac:chgData name="Marta Kaczmarek" userId="5547b819-e5f5-46ca-93ee-4c3f4051e5ca" providerId="ADAL" clId="{E16EE30B-5B40-4AFD-B3E0-F3301B82B6BE}" dt="2023-01-20T06:47:49.128" v="4719" actId="478"/>
          <ac:picMkLst>
            <pc:docMk/>
            <pc:sldMk cId="4050636985" sldId="502"/>
            <ac:picMk id="15" creationId="{DA833F9B-F7E4-FB1C-2C21-A1226D2A15F4}"/>
          </ac:picMkLst>
        </pc:picChg>
      </pc:sldChg>
      <pc:sldChg chg="modSp mod">
        <pc:chgData name="Marta Kaczmarek" userId="5547b819-e5f5-46ca-93ee-4c3f4051e5ca" providerId="ADAL" clId="{E16EE30B-5B40-4AFD-B3E0-F3301B82B6BE}" dt="2023-01-19T21:58:17.102" v="2444" actId="123"/>
        <pc:sldMkLst>
          <pc:docMk/>
          <pc:sldMk cId="2379365245" sldId="503"/>
        </pc:sldMkLst>
        <pc:spChg chg="mod">
          <ac:chgData name="Marta Kaczmarek" userId="5547b819-e5f5-46ca-93ee-4c3f4051e5ca" providerId="ADAL" clId="{E16EE30B-5B40-4AFD-B3E0-F3301B82B6BE}" dt="2023-01-19T21:58:17.102" v="2444" actId="123"/>
          <ac:spMkLst>
            <pc:docMk/>
            <pc:sldMk cId="2379365245" sldId="503"/>
            <ac:spMk id="4" creationId="{661E54AF-AD91-D766-E513-A9CAE7EF8B6A}"/>
          </ac:spMkLst>
        </pc:spChg>
        <pc:picChg chg="mod">
          <ac:chgData name="Marta Kaczmarek" userId="5547b819-e5f5-46ca-93ee-4c3f4051e5ca" providerId="ADAL" clId="{E16EE30B-5B40-4AFD-B3E0-F3301B82B6BE}" dt="2023-01-19T21:57:41.594" v="2433" actId="1076"/>
          <ac:picMkLst>
            <pc:docMk/>
            <pc:sldMk cId="2379365245" sldId="503"/>
            <ac:picMk id="2" creationId="{AE7FA53C-8A38-9054-4DC4-AC583BEB01CE}"/>
          </ac:picMkLst>
        </pc:picChg>
      </pc:sldChg>
      <pc:sldChg chg="modSp mod">
        <pc:chgData name="Marta Kaczmarek" userId="5547b819-e5f5-46ca-93ee-4c3f4051e5ca" providerId="ADAL" clId="{E16EE30B-5B40-4AFD-B3E0-F3301B82B6BE}" dt="2023-01-24T10:34:50.799" v="5798" actId="14100"/>
        <pc:sldMkLst>
          <pc:docMk/>
          <pc:sldMk cId="1424731611" sldId="504"/>
        </pc:sldMkLst>
        <pc:spChg chg="mod">
          <ac:chgData name="Marta Kaczmarek" userId="5547b819-e5f5-46ca-93ee-4c3f4051e5ca" providerId="ADAL" clId="{E16EE30B-5B40-4AFD-B3E0-F3301B82B6BE}" dt="2023-01-19T21:58:20.530" v="2445" actId="123"/>
          <ac:spMkLst>
            <pc:docMk/>
            <pc:sldMk cId="1424731611" sldId="504"/>
            <ac:spMk id="3" creationId="{98C183B9-6B8A-A33A-BF50-F522CBD96502}"/>
          </ac:spMkLst>
        </pc:spChg>
        <pc:picChg chg="mod">
          <ac:chgData name="Marta Kaczmarek" userId="5547b819-e5f5-46ca-93ee-4c3f4051e5ca" providerId="ADAL" clId="{E16EE30B-5B40-4AFD-B3E0-F3301B82B6BE}" dt="2023-01-24T10:34:50.799" v="5798" actId="14100"/>
          <ac:picMkLst>
            <pc:docMk/>
            <pc:sldMk cId="1424731611" sldId="504"/>
            <ac:picMk id="2" creationId="{90661464-E8D9-28B5-4638-43679FDC3EB6}"/>
          </ac:picMkLst>
        </pc:picChg>
      </pc:sldChg>
      <pc:sldChg chg="modSp mod">
        <pc:chgData name="Marta Kaczmarek" userId="5547b819-e5f5-46ca-93ee-4c3f4051e5ca" providerId="ADAL" clId="{E16EE30B-5B40-4AFD-B3E0-F3301B82B6BE}" dt="2023-01-20T07:54:54.115" v="5724" actId="20577"/>
        <pc:sldMkLst>
          <pc:docMk/>
          <pc:sldMk cId="2920113525" sldId="506"/>
        </pc:sldMkLst>
        <pc:spChg chg="mod">
          <ac:chgData name="Marta Kaczmarek" userId="5547b819-e5f5-46ca-93ee-4c3f4051e5ca" providerId="ADAL" clId="{E16EE30B-5B40-4AFD-B3E0-F3301B82B6BE}" dt="2023-01-20T07:54:54.115" v="5724" actId="20577"/>
          <ac:spMkLst>
            <pc:docMk/>
            <pc:sldMk cId="2920113525" sldId="506"/>
            <ac:spMk id="7" creationId="{F228AAB2-40DD-44AC-D451-E4933658ECA2}"/>
          </ac:spMkLst>
        </pc:spChg>
      </pc:sldChg>
      <pc:sldChg chg="modSp mod">
        <pc:chgData name="Marta Kaczmarek" userId="5547b819-e5f5-46ca-93ee-4c3f4051e5ca" providerId="ADAL" clId="{E16EE30B-5B40-4AFD-B3E0-F3301B82B6BE}" dt="2023-01-20T07:27:35.712" v="4803" actId="313"/>
        <pc:sldMkLst>
          <pc:docMk/>
          <pc:sldMk cId="3838990998" sldId="509"/>
        </pc:sldMkLst>
        <pc:spChg chg="mod">
          <ac:chgData name="Marta Kaczmarek" userId="5547b819-e5f5-46ca-93ee-4c3f4051e5ca" providerId="ADAL" clId="{E16EE30B-5B40-4AFD-B3E0-F3301B82B6BE}" dt="2023-01-19T22:06:28.336" v="3003" actId="20577"/>
          <ac:spMkLst>
            <pc:docMk/>
            <pc:sldMk cId="3838990998" sldId="509"/>
            <ac:spMk id="2" creationId="{B360839C-18E6-3A97-A5F8-C1391E8A50F4}"/>
          </ac:spMkLst>
        </pc:spChg>
        <pc:spChg chg="mod">
          <ac:chgData name="Marta Kaczmarek" userId="5547b819-e5f5-46ca-93ee-4c3f4051e5ca" providerId="ADAL" clId="{E16EE30B-5B40-4AFD-B3E0-F3301B82B6BE}" dt="2023-01-20T07:27:35.712" v="4803" actId="313"/>
          <ac:spMkLst>
            <pc:docMk/>
            <pc:sldMk cId="3838990998" sldId="509"/>
            <ac:spMk id="4" creationId="{2D5DB195-A810-2CFA-E0B0-B1D0A30FF2BC}"/>
          </ac:spMkLst>
        </pc:spChg>
        <pc:picChg chg="mod">
          <ac:chgData name="Marta Kaczmarek" userId="5547b819-e5f5-46ca-93ee-4c3f4051e5ca" providerId="ADAL" clId="{E16EE30B-5B40-4AFD-B3E0-F3301B82B6BE}" dt="2023-01-19T21:35:43.036" v="1287" actId="1076"/>
          <ac:picMkLst>
            <pc:docMk/>
            <pc:sldMk cId="3838990998" sldId="509"/>
            <ac:picMk id="7" creationId="{9EE2D027-CC97-559A-E89C-E9ECC5D58900}"/>
          </ac:picMkLst>
        </pc:picChg>
      </pc:sldChg>
      <pc:sldChg chg="modSp mod chgLayout">
        <pc:chgData name="Marta Kaczmarek" userId="5547b819-e5f5-46ca-93ee-4c3f4051e5ca" providerId="ADAL" clId="{E16EE30B-5B40-4AFD-B3E0-F3301B82B6BE}" dt="2023-01-19T22:06:37.755" v="3006" actId="20577"/>
        <pc:sldMkLst>
          <pc:docMk/>
          <pc:sldMk cId="1933809804" sldId="510"/>
        </pc:sldMkLst>
        <pc:spChg chg="mod ord">
          <ac:chgData name="Marta Kaczmarek" userId="5547b819-e5f5-46ca-93ee-4c3f4051e5ca" providerId="ADAL" clId="{E16EE30B-5B40-4AFD-B3E0-F3301B82B6BE}" dt="2023-01-19T22:06:36.622" v="3005" actId="20577"/>
          <ac:spMkLst>
            <pc:docMk/>
            <pc:sldMk cId="1933809804" sldId="510"/>
            <ac:spMk id="2" creationId="{B360839C-18E6-3A97-A5F8-C1391E8A50F4}"/>
          </ac:spMkLst>
        </pc:spChg>
        <pc:spChg chg="mod ord">
          <ac:chgData name="Marta Kaczmarek" userId="5547b819-e5f5-46ca-93ee-4c3f4051e5ca" providerId="ADAL" clId="{E16EE30B-5B40-4AFD-B3E0-F3301B82B6BE}" dt="2023-01-19T22:06:37.755" v="3006" actId="20577"/>
          <ac:spMkLst>
            <pc:docMk/>
            <pc:sldMk cId="1933809804" sldId="510"/>
            <ac:spMk id="3" creationId="{F3590247-65CC-AE3A-A618-ADC3E81DD3D0}"/>
          </ac:spMkLst>
        </pc:spChg>
        <pc:spChg chg="mod ord">
          <ac:chgData name="Marta Kaczmarek" userId="5547b819-e5f5-46ca-93ee-4c3f4051e5ca" providerId="ADAL" clId="{E16EE30B-5B40-4AFD-B3E0-F3301B82B6BE}" dt="2023-01-19T21:57:24.523" v="2428" actId="20577"/>
          <ac:spMkLst>
            <pc:docMk/>
            <pc:sldMk cId="1933809804" sldId="510"/>
            <ac:spMk id="4" creationId="{2D5DB195-A810-2CFA-E0B0-B1D0A30FF2BC}"/>
          </ac:spMkLst>
        </pc:spChg>
        <pc:picChg chg="mod">
          <ac:chgData name="Marta Kaczmarek" userId="5547b819-e5f5-46ca-93ee-4c3f4051e5ca" providerId="ADAL" clId="{E16EE30B-5B40-4AFD-B3E0-F3301B82B6BE}" dt="2023-01-19T21:57:32.891" v="2431" actId="1076"/>
          <ac:picMkLst>
            <pc:docMk/>
            <pc:sldMk cId="1933809804" sldId="510"/>
            <ac:picMk id="5" creationId="{7CFA73D9-1DEF-E25D-F261-11D0BB76F385}"/>
          </ac:picMkLst>
        </pc:picChg>
      </pc:sldChg>
      <pc:sldChg chg="addSp delSp modSp mod">
        <pc:chgData name="Marta Kaczmarek" userId="5547b819-e5f5-46ca-93ee-4c3f4051e5ca" providerId="ADAL" clId="{E16EE30B-5B40-4AFD-B3E0-F3301B82B6BE}" dt="2023-01-24T10:34:31.285" v="5796" actId="21"/>
        <pc:sldMkLst>
          <pc:docMk/>
          <pc:sldMk cId="1616237133" sldId="511"/>
        </pc:sldMkLst>
        <pc:spChg chg="mod">
          <ac:chgData name="Marta Kaczmarek" userId="5547b819-e5f5-46ca-93ee-4c3f4051e5ca" providerId="ADAL" clId="{E16EE30B-5B40-4AFD-B3E0-F3301B82B6BE}" dt="2023-01-19T21:38:18.343" v="1469" actId="20577"/>
          <ac:spMkLst>
            <pc:docMk/>
            <pc:sldMk cId="1616237133" sldId="511"/>
            <ac:spMk id="2" creationId="{484A54E5-E103-E3B2-56B4-2BF7771DA94F}"/>
          </ac:spMkLst>
        </pc:spChg>
        <pc:picChg chg="mod">
          <ac:chgData name="Marta Kaczmarek" userId="5547b819-e5f5-46ca-93ee-4c3f4051e5ca" providerId="ADAL" clId="{E16EE30B-5B40-4AFD-B3E0-F3301B82B6BE}" dt="2023-01-19T21:36:43.329" v="1289" actId="1076"/>
          <ac:picMkLst>
            <pc:docMk/>
            <pc:sldMk cId="1616237133" sldId="511"/>
            <ac:picMk id="3" creationId="{2BA74C86-2E27-C401-C7AB-1B0A0E337B50}"/>
          </ac:picMkLst>
        </pc:picChg>
        <pc:picChg chg="add del mod">
          <ac:chgData name="Marta Kaczmarek" userId="5547b819-e5f5-46ca-93ee-4c3f4051e5ca" providerId="ADAL" clId="{E16EE30B-5B40-4AFD-B3E0-F3301B82B6BE}" dt="2023-01-24T10:34:31.285" v="5796" actId="21"/>
          <ac:picMkLst>
            <pc:docMk/>
            <pc:sldMk cId="1616237133" sldId="511"/>
            <ac:picMk id="4" creationId="{ACCCD836-5C68-592A-8E7D-54BB9E188504}"/>
          </ac:picMkLst>
        </pc:picChg>
      </pc:sldChg>
      <pc:sldChg chg="modSp mod">
        <pc:chgData name="Marta Kaczmarek" userId="5547b819-e5f5-46ca-93ee-4c3f4051e5ca" providerId="ADAL" clId="{E16EE30B-5B40-4AFD-B3E0-F3301B82B6BE}" dt="2023-01-19T21:58:34.802" v="2447" actId="1076"/>
        <pc:sldMkLst>
          <pc:docMk/>
          <pc:sldMk cId="274831643" sldId="512"/>
        </pc:sldMkLst>
        <pc:picChg chg="mod">
          <ac:chgData name="Marta Kaczmarek" userId="5547b819-e5f5-46ca-93ee-4c3f4051e5ca" providerId="ADAL" clId="{E16EE30B-5B40-4AFD-B3E0-F3301B82B6BE}" dt="2023-01-19T21:58:34.802" v="2447" actId="1076"/>
          <ac:picMkLst>
            <pc:docMk/>
            <pc:sldMk cId="274831643" sldId="512"/>
            <ac:picMk id="4" creationId="{DDD38D64-4B82-E1AB-1E58-71B127B12E3F}"/>
          </ac:picMkLst>
        </pc:picChg>
      </pc:sldChg>
      <pc:sldChg chg="modSp mod modClrScheme chgLayout">
        <pc:chgData name="Marta Kaczmarek" userId="5547b819-e5f5-46ca-93ee-4c3f4051e5ca" providerId="ADAL" clId="{E16EE30B-5B40-4AFD-B3E0-F3301B82B6BE}" dt="2023-01-19T22:06:42.851" v="3008" actId="20577"/>
        <pc:sldMkLst>
          <pc:docMk/>
          <pc:sldMk cId="1897993545" sldId="513"/>
        </pc:sldMkLst>
        <pc:spChg chg="mod ord">
          <ac:chgData name="Marta Kaczmarek" userId="5547b819-e5f5-46ca-93ee-4c3f4051e5ca" providerId="ADAL" clId="{E16EE30B-5B40-4AFD-B3E0-F3301B82B6BE}" dt="2023-01-19T22:06:41.830" v="3007" actId="20577"/>
          <ac:spMkLst>
            <pc:docMk/>
            <pc:sldMk cId="1897993545" sldId="513"/>
            <ac:spMk id="2" creationId="{B360839C-18E6-3A97-A5F8-C1391E8A50F4}"/>
          </ac:spMkLst>
        </pc:spChg>
        <pc:spChg chg="mod ord">
          <ac:chgData name="Marta Kaczmarek" userId="5547b819-e5f5-46ca-93ee-4c3f4051e5ca" providerId="ADAL" clId="{E16EE30B-5B40-4AFD-B3E0-F3301B82B6BE}" dt="2023-01-19T22:06:42.851" v="3008" actId="20577"/>
          <ac:spMkLst>
            <pc:docMk/>
            <pc:sldMk cId="1897993545" sldId="513"/>
            <ac:spMk id="3" creationId="{F3590247-65CC-AE3A-A618-ADC3E81DD3D0}"/>
          </ac:spMkLst>
        </pc:spChg>
        <pc:spChg chg="mod ord">
          <ac:chgData name="Marta Kaczmarek" userId="5547b819-e5f5-46ca-93ee-4c3f4051e5ca" providerId="ADAL" clId="{E16EE30B-5B40-4AFD-B3E0-F3301B82B6BE}" dt="2023-01-19T22:01:09.950" v="2601" actId="14100"/>
          <ac:spMkLst>
            <pc:docMk/>
            <pc:sldMk cId="1897993545" sldId="513"/>
            <ac:spMk id="4" creationId="{2D5DB195-A810-2CFA-E0B0-B1D0A30FF2BC}"/>
          </ac:spMkLst>
        </pc:spChg>
        <pc:picChg chg="mod">
          <ac:chgData name="Marta Kaczmarek" userId="5547b819-e5f5-46ca-93ee-4c3f4051e5ca" providerId="ADAL" clId="{E16EE30B-5B40-4AFD-B3E0-F3301B82B6BE}" dt="2023-01-19T22:01:01.046" v="2599" actId="1076"/>
          <ac:picMkLst>
            <pc:docMk/>
            <pc:sldMk cId="1897993545" sldId="513"/>
            <ac:picMk id="7" creationId="{0CC59094-FCA2-F778-BFFE-37764E51B4E5}"/>
          </ac:picMkLst>
        </pc:picChg>
      </pc:sldChg>
      <pc:sldChg chg="addSp modSp mod">
        <pc:chgData name="Marta Kaczmarek" userId="5547b819-e5f5-46ca-93ee-4c3f4051e5ca" providerId="ADAL" clId="{E16EE30B-5B40-4AFD-B3E0-F3301B82B6BE}" dt="2023-01-19T22:05:29.099" v="3002" actId="20577"/>
        <pc:sldMkLst>
          <pc:docMk/>
          <pc:sldMk cId="4223058166" sldId="514"/>
        </pc:sldMkLst>
        <pc:spChg chg="mod">
          <ac:chgData name="Marta Kaczmarek" userId="5547b819-e5f5-46ca-93ee-4c3f4051e5ca" providerId="ADAL" clId="{E16EE30B-5B40-4AFD-B3E0-F3301B82B6BE}" dt="2023-01-19T22:05:29.099" v="3002" actId="20577"/>
          <ac:spMkLst>
            <pc:docMk/>
            <pc:sldMk cId="4223058166" sldId="514"/>
            <ac:spMk id="2" creationId="{B360839C-18E6-3A97-A5F8-C1391E8A50F4}"/>
          </ac:spMkLst>
        </pc:spChg>
        <pc:picChg chg="add mod">
          <ac:chgData name="Marta Kaczmarek" userId="5547b819-e5f5-46ca-93ee-4c3f4051e5ca" providerId="ADAL" clId="{E16EE30B-5B40-4AFD-B3E0-F3301B82B6BE}" dt="2023-01-19T22:03:09.046" v="2612" actId="1076"/>
          <ac:picMkLst>
            <pc:docMk/>
            <pc:sldMk cId="4223058166" sldId="514"/>
            <ac:picMk id="4" creationId="{A4AB7C51-F936-B815-0AEA-0EAF251291F9}"/>
          </ac:picMkLst>
        </pc:picChg>
      </pc:sldChg>
      <pc:sldChg chg="addSp modSp new mod modNotesTx">
        <pc:chgData name="Marta Kaczmarek" userId="5547b819-e5f5-46ca-93ee-4c3f4051e5ca" providerId="ADAL" clId="{E16EE30B-5B40-4AFD-B3E0-F3301B82B6BE}" dt="2023-01-20T07:53:41.625" v="5714" actId="1076"/>
        <pc:sldMkLst>
          <pc:docMk/>
          <pc:sldMk cId="2367171527" sldId="515"/>
        </pc:sldMkLst>
        <pc:spChg chg="mod">
          <ac:chgData name="Marta Kaczmarek" userId="5547b819-e5f5-46ca-93ee-4c3f4051e5ca" providerId="ADAL" clId="{E16EE30B-5B40-4AFD-B3E0-F3301B82B6BE}" dt="2023-01-19T20:54:33.887" v="210" actId="21"/>
          <ac:spMkLst>
            <pc:docMk/>
            <pc:sldMk cId="2367171527" sldId="515"/>
            <ac:spMk id="2" creationId="{A3BE9F13-880E-53B8-F128-57572E71BEB1}"/>
          </ac:spMkLst>
        </pc:spChg>
        <pc:spChg chg="mod">
          <ac:chgData name="Marta Kaczmarek" userId="5547b819-e5f5-46ca-93ee-4c3f4051e5ca" providerId="ADAL" clId="{E16EE30B-5B40-4AFD-B3E0-F3301B82B6BE}" dt="2023-01-19T21:06:48.530" v="300" actId="207"/>
          <ac:spMkLst>
            <pc:docMk/>
            <pc:sldMk cId="2367171527" sldId="515"/>
            <ac:spMk id="4" creationId="{10385BE7-4B5D-E44D-B2BE-FE71E9454FD3}"/>
          </ac:spMkLst>
        </pc:spChg>
        <pc:spChg chg="mod">
          <ac:chgData name="Marta Kaczmarek" userId="5547b819-e5f5-46ca-93ee-4c3f4051e5ca" providerId="ADAL" clId="{E16EE30B-5B40-4AFD-B3E0-F3301B82B6BE}" dt="2023-01-19T21:06:44.081" v="299" actId="207"/>
          <ac:spMkLst>
            <pc:docMk/>
            <pc:sldMk cId="2367171527" sldId="515"/>
            <ac:spMk id="5" creationId="{75692BCE-1A46-C4B9-C5F4-E4458E1AC939}"/>
          </ac:spMkLst>
        </pc:spChg>
        <pc:spChg chg="mod">
          <ac:chgData name="Marta Kaczmarek" userId="5547b819-e5f5-46ca-93ee-4c3f4051e5ca" providerId="ADAL" clId="{E16EE30B-5B40-4AFD-B3E0-F3301B82B6BE}" dt="2023-01-19T21:06:09.843" v="289" actId="207"/>
          <ac:spMkLst>
            <pc:docMk/>
            <pc:sldMk cId="2367171527" sldId="515"/>
            <ac:spMk id="6" creationId="{E07D19B6-24A4-A734-E6DA-5785F8090CA2}"/>
          </ac:spMkLst>
        </pc:spChg>
        <pc:spChg chg="mod ord">
          <ac:chgData name="Marta Kaczmarek" userId="5547b819-e5f5-46ca-93ee-4c3f4051e5ca" providerId="ADAL" clId="{E16EE30B-5B40-4AFD-B3E0-F3301B82B6BE}" dt="2023-01-19T21:06:38.874" v="298" actId="1076"/>
          <ac:spMkLst>
            <pc:docMk/>
            <pc:sldMk cId="2367171527" sldId="515"/>
            <ac:spMk id="7" creationId="{0479E46D-C039-66FE-DDE7-4E14A88A5C88}"/>
          </ac:spMkLst>
        </pc:spChg>
        <pc:spChg chg="mod">
          <ac:chgData name="Marta Kaczmarek" userId="5547b819-e5f5-46ca-93ee-4c3f4051e5ca" providerId="ADAL" clId="{E16EE30B-5B40-4AFD-B3E0-F3301B82B6BE}" dt="2023-01-19T21:03:24.194" v="222"/>
          <ac:spMkLst>
            <pc:docMk/>
            <pc:sldMk cId="2367171527" sldId="515"/>
            <ac:spMk id="8" creationId="{85E2E692-7AEB-55FC-E299-7D142CB72C3C}"/>
          </ac:spMkLst>
        </pc:spChg>
        <pc:spChg chg="mod">
          <ac:chgData name="Marta Kaczmarek" userId="5547b819-e5f5-46ca-93ee-4c3f4051e5ca" providerId="ADAL" clId="{E16EE30B-5B40-4AFD-B3E0-F3301B82B6BE}" dt="2023-01-19T21:03:24.194" v="222"/>
          <ac:spMkLst>
            <pc:docMk/>
            <pc:sldMk cId="2367171527" sldId="515"/>
            <ac:spMk id="9" creationId="{68371ABC-1BCB-05D3-21AA-D9F852D4744C}"/>
          </ac:spMkLst>
        </pc:spChg>
        <pc:spChg chg="mod">
          <ac:chgData name="Marta Kaczmarek" userId="5547b819-e5f5-46ca-93ee-4c3f4051e5ca" providerId="ADAL" clId="{E16EE30B-5B40-4AFD-B3E0-F3301B82B6BE}" dt="2023-01-19T21:03:52.804" v="249" actId="255"/>
          <ac:spMkLst>
            <pc:docMk/>
            <pc:sldMk cId="2367171527" sldId="515"/>
            <ac:spMk id="11" creationId="{EC2F437C-EAB2-2A42-C284-3EFE85CD66B7}"/>
          </ac:spMkLst>
        </pc:spChg>
        <pc:spChg chg="mod">
          <ac:chgData name="Marta Kaczmarek" userId="5547b819-e5f5-46ca-93ee-4c3f4051e5ca" providerId="ADAL" clId="{E16EE30B-5B40-4AFD-B3E0-F3301B82B6BE}" dt="2023-01-19T21:10:55.745" v="415" actId="20577"/>
          <ac:spMkLst>
            <pc:docMk/>
            <pc:sldMk cId="2367171527" sldId="515"/>
            <ac:spMk id="13" creationId="{EC791155-84AA-0BA8-F94A-1B99F7F525D5}"/>
          </ac:spMkLst>
        </pc:spChg>
        <pc:spChg chg="add mod">
          <ac:chgData name="Marta Kaczmarek" userId="5547b819-e5f5-46ca-93ee-4c3f4051e5ca" providerId="ADAL" clId="{E16EE30B-5B40-4AFD-B3E0-F3301B82B6BE}" dt="2023-01-20T07:53:41.625" v="5714" actId="1076"/>
          <ac:spMkLst>
            <pc:docMk/>
            <pc:sldMk cId="2367171527" sldId="515"/>
            <ac:spMk id="15" creationId="{14736979-42AC-9429-41E3-EEDD89DAE687}"/>
          </ac:spMkLst>
        </pc:spChg>
        <pc:spChg chg="add mod">
          <ac:chgData name="Marta Kaczmarek" userId="5547b819-e5f5-46ca-93ee-4c3f4051e5ca" providerId="ADAL" clId="{E16EE30B-5B40-4AFD-B3E0-F3301B82B6BE}" dt="2023-01-20T07:53:41.625" v="5714" actId="1076"/>
          <ac:spMkLst>
            <pc:docMk/>
            <pc:sldMk cId="2367171527" sldId="515"/>
            <ac:spMk id="16" creationId="{331A1864-2D51-17FD-C84C-5A39C5B68B86}"/>
          </ac:spMkLst>
        </pc:spChg>
        <pc:spChg chg="add mod">
          <ac:chgData name="Marta Kaczmarek" userId="5547b819-e5f5-46ca-93ee-4c3f4051e5ca" providerId="ADAL" clId="{E16EE30B-5B40-4AFD-B3E0-F3301B82B6BE}" dt="2023-01-20T07:53:41.625" v="5714" actId="1076"/>
          <ac:spMkLst>
            <pc:docMk/>
            <pc:sldMk cId="2367171527" sldId="515"/>
            <ac:spMk id="17" creationId="{36443833-E6B0-4BD0-DA22-C76FD824EC68}"/>
          </ac:spMkLst>
        </pc:spChg>
        <pc:spChg chg="add mod">
          <ac:chgData name="Marta Kaczmarek" userId="5547b819-e5f5-46ca-93ee-4c3f4051e5ca" providerId="ADAL" clId="{E16EE30B-5B40-4AFD-B3E0-F3301B82B6BE}" dt="2023-01-20T07:53:31.294" v="5713" actId="14100"/>
          <ac:spMkLst>
            <pc:docMk/>
            <pc:sldMk cId="2367171527" sldId="515"/>
            <ac:spMk id="18" creationId="{17F3B0BD-CFCD-7DE3-A617-2A631044A5F9}"/>
          </ac:spMkLst>
        </pc:spChg>
        <pc:spChg chg="add mod">
          <ac:chgData name="Marta Kaczmarek" userId="5547b819-e5f5-46ca-93ee-4c3f4051e5ca" providerId="ADAL" clId="{E16EE30B-5B40-4AFD-B3E0-F3301B82B6BE}" dt="2023-01-20T07:53:31.294" v="5713" actId="14100"/>
          <ac:spMkLst>
            <pc:docMk/>
            <pc:sldMk cId="2367171527" sldId="515"/>
            <ac:spMk id="19" creationId="{107AE1B3-AB83-3F3E-80DB-7EFE230FF1E9}"/>
          </ac:spMkLst>
        </pc:spChg>
        <pc:spChg chg="add mod">
          <ac:chgData name="Marta Kaczmarek" userId="5547b819-e5f5-46ca-93ee-4c3f4051e5ca" providerId="ADAL" clId="{E16EE30B-5B40-4AFD-B3E0-F3301B82B6BE}" dt="2023-01-20T07:53:31.294" v="5713" actId="14100"/>
          <ac:spMkLst>
            <pc:docMk/>
            <pc:sldMk cId="2367171527" sldId="515"/>
            <ac:spMk id="20" creationId="{E98F9E3B-9D39-B441-C8F4-F72E874DA958}"/>
          </ac:spMkLst>
        </pc:spChg>
        <pc:grpChg chg="add mod">
          <ac:chgData name="Marta Kaczmarek" userId="5547b819-e5f5-46ca-93ee-4c3f4051e5ca" providerId="ADAL" clId="{E16EE30B-5B40-4AFD-B3E0-F3301B82B6BE}" dt="2023-01-19T21:08:25.455" v="400" actId="1076"/>
          <ac:grpSpMkLst>
            <pc:docMk/>
            <pc:sldMk cId="2367171527" sldId="515"/>
            <ac:grpSpMk id="3" creationId="{54C5B617-869F-5C1E-F6AE-9D53BCAE6287}"/>
          </ac:grpSpMkLst>
        </pc:grpChg>
        <pc:picChg chg="mod">
          <ac:chgData name="Marta Kaczmarek" userId="5547b819-e5f5-46ca-93ee-4c3f4051e5ca" providerId="ADAL" clId="{E16EE30B-5B40-4AFD-B3E0-F3301B82B6BE}" dt="2023-01-19T21:06:55.395" v="301" actId="1076"/>
          <ac:picMkLst>
            <pc:docMk/>
            <pc:sldMk cId="2367171527" sldId="515"/>
            <ac:picMk id="10" creationId="{A4604315-9BCB-4A82-3079-01E4B2CB8ED6}"/>
          </ac:picMkLst>
        </pc:picChg>
        <pc:picChg chg="mod">
          <ac:chgData name="Marta Kaczmarek" userId="5547b819-e5f5-46ca-93ee-4c3f4051e5ca" providerId="ADAL" clId="{E16EE30B-5B40-4AFD-B3E0-F3301B82B6BE}" dt="2023-01-19T21:03:24.194" v="222"/>
          <ac:picMkLst>
            <pc:docMk/>
            <pc:sldMk cId="2367171527" sldId="515"/>
            <ac:picMk id="12" creationId="{6BD91D4F-C8A4-03CA-9A09-698146F90867}"/>
          </ac:picMkLst>
        </pc:picChg>
        <pc:picChg chg="mod">
          <ac:chgData name="Marta Kaczmarek" userId="5547b819-e5f5-46ca-93ee-4c3f4051e5ca" providerId="ADAL" clId="{E16EE30B-5B40-4AFD-B3E0-F3301B82B6BE}" dt="2023-01-19T21:03:24.194" v="222"/>
          <ac:picMkLst>
            <pc:docMk/>
            <pc:sldMk cId="2367171527" sldId="515"/>
            <ac:picMk id="14" creationId="{39C273D5-57C8-D74D-1C83-B22E461AA380}"/>
          </ac:picMkLst>
        </pc:picChg>
      </pc:sldChg>
      <pc:sldChg chg="addSp delSp modSp new mod modClrScheme chgLayout modNotesTx">
        <pc:chgData name="Marta Kaczmarek" userId="5547b819-e5f5-46ca-93ee-4c3f4051e5ca" providerId="ADAL" clId="{E16EE30B-5B40-4AFD-B3E0-F3301B82B6BE}" dt="2023-01-24T10:28:37.334" v="5794" actId="1076"/>
        <pc:sldMkLst>
          <pc:docMk/>
          <pc:sldMk cId="2710575684" sldId="516"/>
        </pc:sldMkLst>
        <pc:spChg chg="mod ord">
          <ac:chgData name="Marta Kaczmarek" userId="5547b819-e5f5-46ca-93ee-4c3f4051e5ca" providerId="ADAL" clId="{E16EE30B-5B40-4AFD-B3E0-F3301B82B6BE}" dt="2023-01-24T10:26:52.052" v="5772" actId="14100"/>
          <ac:spMkLst>
            <pc:docMk/>
            <pc:sldMk cId="2710575684" sldId="516"/>
            <ac:spMk id="2" creationId="{50F3A9C4-3CE7-A113-9D46-5D844F856BAD}"/>
          </ac:spMkLst>
        </pc:spChg>
        <pc:picChg chg="add mod">
          <ac:chgData name="Marta Kaczmarek" userId="5547b819-e5f5-46ca-93ee-4c3f4051e5ca" providerId="ADAL" clId="{E16EE30B-5B40-4AFD-B3E0-F3301B82B6BE}" dt="2023-01-24T10:28:37.334" v="5794" actId="1076"/>
          <ac:picMkLst>
            <pc:docMk/>
            <pc:sldMk cId="2710575684" sldId="516"/>
            <ac:picMk id="4" creationId="{B9802560-4571-9EE8-0936-9536919A70F2}"/>
          </ac:picMkLst>
        </pc:picChg>
        <pc:picChg chg="add del mod">
          <ac:chgData name="Marta Kaczmarek" userId="5547b819-e5f5-46ca-93ee-4c3f4051e5ca" providerId="ADAL" clId="{E16EE30B-5B40-4AFD-B3E0-F3301B82B6BE}" dt="2023-01-24T10:27:27.660" v="5776" actId="478"/>
          <ac:picMkLst>
            <pc:docMk/>
            <pc:sldMk cId="2710575684" sldId="516"/>
            <ac:picMk id="5" creationId="{27607D6E-B497-198A-4979-BD8196012D4C}"/>
          </ac:picMkLst>
        </pc:picChg>
        <pc:picChg chg="add mod">
          <ac:chgData name="Marta Kaczmarek" userId="5547b819-e5f5-46ca-93ee-4c3f4051e5ca" providerId="ADAL" clId="{E16EE30B-5B40-4AFD-B3E0-F3301B82B6BE}" dt="2023-01-24T10:28:33.286" v="5793" actId="1076"/>
          <ac:picMkLst>
            <pc:docMk/>
            <pc:sldMk cId="2710575684" sldId="516"/>
            <ac:picMk id="7" creationId="{01A04751-3786-98BD-A889-AF7F231A7DFC}"/>
          </ac:picMkLst>
        </pc:picChg>
      </pc:sldChg>
      <pc:sldChg chg="modSp new del mod">
        <pc:chgData name="Marta Kaczmarek" userId="5547b819-e5f5-46ca-93ee-4c3f4051e5ca" providerId="ADAL" clId="{E16EE30B-5B40-4AFD-B3E0-F3301B82B6BE}" dt="2023-01-19T21:35:27.787" v="1285" actId="47"/>
        <pc:sldMkLst>
          <pc:docMk/>
          <pc:sldMk cId="890445526" sldId="517"/>
        </pc:sldMkLst>
        <pc:spChg chg="mod">
          <ac:chgData name="Marta Kaczmarek" userId="5547b819-e5f5-46ca-93ee-4c3f4051e5ca" providerId="ADAL" clId="{E16EE30B-5B40-4AFD-B3E0-F3301B82B6BE}" dt="2023-01-19T21:35:21.790" v="1281" actId="21"/>
          <ac:spMkLst>
            <pc:docMk/>
            <pc:sldMk cId="890445526" sldId="517"/>
            <ac:spMk id="2" creationId="{155D2A27-7FE7-F47E-32D1-51A9C56174E2}"/>
          </ac:spMkLst>
        </pc:spChg>
      </pc:sldChg>
      <pc:sldChg chg="addSp modSp new mod">
        <pc:chgData name="Marta Kaczmarek" userId="5547b819-e5f5-46ca-93ee-4c3f4051e5ca" providerId="ADAL" clId="{E16EE30B-5B40-4AFD-B3E0-F3301B82B6BE}" dt="2023-01-20T07:54:33.593" v="5723" actId="20577"/>
        <pc:sldMkLst>
          <pc:docMk/>
          <pc:sldMk cId="4111440390" sldId="517"/>
        </pc:sldMkLst>
        <pc:spChg chg="mod">
          <ac:chgData name="Marta Kaczmarek" userId="5547b819-e5f5-46ca-93ee-4c3f4051e5ca" providerId="ADAL" clId="{E16EE30B-5B40-4AFD-B3E0-F3301B82B6BE}" dt="2023-01-20T07:54:33.593" v="5723" actId="20577"/>
          <ac:spMkLst>
            <pc:docMk/>
            <pc:sldMk cId="4111440390" sldId="517"/>
            <ac:spMk id="2" creationId="{737CE707-57DE-B213-60B7-35D4B5116FD0}"/>
          </ac:spMkLst>
        </pc:spChg>
        <pc:spChg chg="mod">
          <ac:chgData name="Marta Kaczmarek" userId="5547b819-e5f5-46ca-93ee-4c3f4051e5ca" providerId="ADAL" clId="{E16EE30B-5B40-4AFD-B3E0-F3301B82B6BE}" dt="2023-01-19T22:06:33.330" v="3004" actId="20577"/>
          <ac:spMkLst>
            <pc:docMk/>
            <pc:sldMk cId="4111440390" sldId="517"/>
            <ac:spMk id="3" creationId="{7EDA39C7-7CFC-036E-4153-CD5EBE4AF6BC}"/>
          </ac:spMkLst>
        </pc:spChg>
        <pc:picChg chg="add mod">
          <ac:chgData name="Marta Kaczmarek" userId="5547b819-e5f5-46ca-93ee-4c3f4051e5ca" providerId="ADAL" clId="{E16EE30B-5B40-4AFD-B3E0-F3301B82B6BE}" dt="2023-01-19T21:53:19.876" v="2110" actId="1076"/>
          <ac:picMkLst>
            <pc:docMk/>
            <pc:sldMk cId="4111440390" sldId="517"/>
            <ac:picMk id="6" creationId="{7AD151FE-EDCD-9257-5DFE-E59DE00B4E98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4T10:34:35.025" v="5797"/>
        <pc:sldMkLst>
          <pc:docMk/>
          <pc:sldMk cId="1699211180" sldId="518"/>
        </pc:sldMkLst>
        <pc:spChg chg="mod">
          <ac:chgData name="Marta Kaczmarek" userId="5547b819-e5f5-46ca-93ee-4c3f4051e5ca" providerId="ADAL" clId="{E16EE30B-5B40-4AFD-B3E0-F3301B82B6BE}" dt="2023-01-20T07:28:17.440" v="4813" actId="113"/>
          <ac:spMkLst>
            <pc:docMk/>
            <pc:sldMk cId="1699211180" sldId="518"/>
            <ac:spMk id="2" creationId="{93F5361C-F441-DFDC-DB06-9F0BFB4E5632}"/>
          </ac:spMkLst>
        </pc:spChg>
        <pc:picChg chg="add mod">
          <ac:chgData name="Marta Kaczmarek" userId="5547b819-e5f5-46ca-93ee-4c3f4051e5ca" providerId="ADAL" clId="{E16EE30B-5B40-4AFD-B3E0-F3301B82B6BE}" dt="2023-01-24T10:34:35.025" v="5797"/>
          <ac:picMkLst>
            <pc:docMk/>
            <pc:sldMk cId="1699211180" sldId="518"/>
            <ac:picMk id="3" creationId="{B672EF85-F792-D703-C7BE-AF7EB2D11574}"/>
          </ac:picMkLst>
        </pc:picChg>
        <pc:picChg chg="add mod">
          <ac:chgData name="Marta Kaczmarek" userId="5547b819-e5f5-46ca-93ee-4c3f4051e5ca" providerId="ADAL" clId="{E16EE30B-5B40-4AFD-B3E0-F3301B82B6BE}" dt="2023-01-19T21:56:01.506" v="2346" actId="1076"/>
          <ac:picMkLst>
            <pc:docMk/>
            <pc:sldMk cId="1699211180" sldId="518"/>
            <ac:picMk id="4" creationId="{0817FA13-4EAA-729B-1528-592D4BEAACB6}"/>
          </ac:picMkLst>
        </pc:picChg>
        <pc:picChg chg="add mod modCrop">
          <ac:chgData name="Marta Kaczmarek" userId="5547b819-e5f5-46ca-93ee-4c3f4051e5ca" providerId="ADAL" clId="{E16EE30B-5B40-4AFD-B3E0-F3301B82B6BE}" dt="2023-01-19T21:56:04.215" v="2347" actId="1076"/>
          <ac:picMkLst>
            <pc:docMk/>
            <pc:sldMk cId="1699211180" sldId="518"/>
            <ac:picMk id="6" creationId="{662EBF60-A146-6516-E14E-492F7A92CB19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0T06:21:23.587" v="4065" actId="20577"/>
        <pc:sldMkLst>
          <pc:docMk/>
          <pc:sldMk cId="2370640471" sldId="519"/>
        </pc:sldMkLst>
        <pc:spChg chg="mod">
          <ac:chgData name="Marta Kaczmarek" userId="5547b819-e5f5-46ca-93ee-4c3f4051e5ca" providerId="ADAL" clId="{E16EE30B-5B40-4AFD-B3E0-F3301B82B6BE}" dt="2023-01-20T06:21:23.587" v="4065" actId="20577"/>
          <ac:spMkLst>
            <pc:docMk/>
            <pc:sldMk cId="2370640471" sldId="519"/>
            <ac:spMk id="2" creationId="{A91E5DC4-BFBC-5F8B-CE5D-27ADAC8DF166}"/>
          </ac:spMkLst>
        </pc:spChg>
        <pc:spChg chg="mod">
          <ac:chgData name="Marta Kaczmarek" userId="5547b819-e5f5-46ca-93ee-4c3f4051e5ca" providerId="ADAL" clId="{E16EE30B-5B40-4AFD-B3E0-F3301B82B6BE}" dt="2023-01-19T22:07:14.356" v="3015"/>
          <ac:spMkLst>
            <pc:docMk/>
            <pc:sldMk cId="2370640471" sldId="519"/>
            <ac:spMk id="3" creationId="{1D20C994-70D3-A982-CEDB-E51FB503C757}"/>
          </ac:spMkLst>
        </pc:spChg>
        <pc:spChg chg="add mod">
          <ac:chgData name="Marta Kaczmarek" userId="5547b819-e5f5-46ca-93ee-4c3f4051e5ca" providerId="ADAL" clId="{E16EE30B-5B40-4AFD-B3E0-F3301B82B6BE}" dt="2023-01-20T06:07:19.714" v="3430" actId="164"/>
          <ac:spMkLst>
            <pc:docMk/>
            <pc:sldMk cId="2370640471" sldId="519"/>
            <ac:spMk id="12" creationId="{7D49F5F8-9E8E-5670-78E7-78C152DACC29}"/>
          </ac:spMkLst>
        </pc:spChg>
        <pc:grpChg chg="add mod">
          <ac:chgData name="Marta Kaczmarek" userId="5547b819-e5f5-46ca-93ee-4c3f4051e5ca" providerId="ADAL" clId="{E16EE30B-5B40-4AFD-B3E0-F3301B82B6BE}" dt="2023-01-20T06:07:19.714" v="3430" actId="164"/>
          <ac:grpSpMkLst>
            <pc:docMk/>
            <pc:sldMk cId="2370640471" sldId="519"/>
            <ac:grpSpMk id="11" creationId="{AD146D01-FB8F-D835-65FE-C551FF15B1F2}"/>
          </ac:grpSpMkLst>
        </pc:grpChg>
        <pc:grpChg chg="add mod">
          <ac:chgData name="Marta Kaczmarek" userId="5547b819-e5f5-46ca-93ee-4c3f4051e5ca" providerId="ADAL" clId="{E16EE30B-5B40-4AFD-B3E0-F3301B82B6BE}" dt="2023-01-20T06:07:53.715" v="3442" actId="1076"/>
          <ac:grpSpMkLst>
            <pc:docMk/>
            <pc:sldMk cId="2370640471" sldId="519"/>
            <ac:grpSpMk id="13" creationId="{D81E0212-B18D-7DBD-AAA1-F7CDF0532560}"/>
          </ac:grpSpMkLst>
        </pc:grpChg>
        <pc:picChg chg="add mod">
          <ac:chgData name="Marta Kaczmarek" userId="5547b819-e5f5-46ca-93ee-4c3f4051e5ca" providerId="ADAL" clId="{E16EE30B-5B40-4AFD-B3E0-F3301B82B6BE}" dt="2023-01-20T06:06:51.688" v="3426" actId="164"/>
          <ac:picMkLst>
            <pc:docMk/>
            <pc:sldMk cId="2370640471" sldId="519"/>
            <ac:picMk id="6" creationId="{062160F0-3517-DAFD-D421-F23C6B6E20E6}"/>
          </ac:picMkLst>
        </pc:picChg>
        <pc:picChg chg="add mod">
          <ac:chgData name="Marta Kaczmarek" userId="5547b819-e5f5-46ca-93ee-4c3f4051e5ca" providerId="ADAL" clId="{E16EE30B-5B40-4AFD-B3E0-F3301B82B6BE}" dt="2023-01-20T06:06:51.688" v="3426" actId="164"/>
          <ac:picMkLst>
            <pc:docMk/>
            <pc:sldMk cId="2370640471" sldId="519"/>
            <ac:picMk id="8" creationId="{95D7380B-EE0B-A35E-1FEE-1487BF9D31BE}"/>
          </ac:picMkLst>
        </pc:picChg>
        <pc:picChg chg="add mod">
          <ac:chgData name="Marta Kaczmarek" userId="5547b819-e5f5-46ca-93ee-4c3f4051e5ca" providerId="ADAL" clId="{E16EE30B-5B40-4AFD-B3E0-F3301B82B6BE}" dt="2023-01-20T06:06:51.688" v="3426" actId="164"/>
          <ac:picMkLst>
            <pc:docMk/>
            <pc:sldMk cId="2370640471" sldId="519"/>
            <ac:picMk id="10" creationId="{DAD0DD1D-83B0-6860-16D6-D023A7FEA581}"/>
          </ac:picMkLst>
        </pc:picChg>
      </pc:sldChg>
      <pc:sldChg chg="addSp delSp modSp new mod">
        <pc:chgData name="Marta Kaczmarek" userId="5547b819-e5f5-46ca-93ee-4c3f4051e5ca" providerId="ADAL" clId="{E16EE30B-5B40-4AFD-B3E0-F3301B82B6BE}" dt="2023-01-24T10:38:09.559" v="5832" actId="948"/>
        <pc:sldMkLst>
          <pc:docMk/>
          <pc:sldMk cId="443464025" sldId="520"/>
        </pc:sldMkLst>
        <pc:spChg chg="mod">
          <ac:chgData name="Marta Kaczmarek" userId="5547b819-e5f5-46ca-93ee-4c3f4051e5ca" providerId="ADAL" clId="{E16EE30B-5B40-4AFD-B3E0-F3301B82B6BE}" dt="2023-01-24T10:38:09.559" v="5832" actId="948"/>
          <ac:spMkLst>
            <pc:docMk/>
            <pc:sldMk cId="443464025" sldId="520"/>
            <ac:spMk id="2" creationId="{6466D1CD-7FB9-BFE5-DE9B-B0F125DF4589}"/>
          </ac:spMkLst>
        </pc:spChg>
        <pc:spChg chg="mod">
          <ac:chgData name="Marta Kaczmarek" userId="5547b819-e5f5-46ca-93ee-4c3f4051e5ca" providerId="ADAL" clId="{E16EE30B-5B40-4AFD-B3E0-F3301B82B6BE}" dt="2023-01-19T22:07:31.753" v="3034" actId="20577"/>
          <ac:spMkLst>
            <pc:docMk/>
            <pc:sldMk cId="443464025" sldId="520"/>
            <ac:spMk id="3" creationId="{09F9446C-EF0F-B257-0933-558D36209A59}"/>
          </ac:spMkLst>
        </pc:spChg>
        <pc:picChg chg="add del mod">
          <ac:chgData name="Marta Kaczmarek" userId="5547b819-e5f5-46ca-93ee-4c3f4051e5ca" providerId="ADAL" clId="{E16EE30B-5B40-4AFD-B3E0-F3301B82B6BE}" dt="2023-01-20T06:37:35.303" v="4317" actId="478"/>
          <ac:picMkLst>
            <pc:docMk/>
            <pc:sldMk cId="443464025" sldId="520"/>
            <ac:picMk id="6" creationId="{0D6A4290-6B87-0D9C-AE97-56682D9F5983}"/>
          </ac:picMkLst>
        </pc:picChg>
        <pc:picChg chg="add del mod">
          <ac:chgData name="Marta Kaczmarek" userId="5547b819-e5f5-46ca-93ee-4c3f4051e5ca" providerId="ADAL" clId="{E16EE30B-5B40-4AFD-B3E0-F3301B82B6BE}" dt="2023-01-20T07:11:43.756" v="4750" actId="478"/>
          <ac:picMkLst>
            <pc:docMk/>
            <pc:sldMk cId="443464025" sldId="520"/>
            <ac:picMk id="8" creationId="{79D2392A-B9CF-A252-6413-1C35224EBBBF}"/>
          </ac:picMkLst>
        </pc:picChg>
        <pc:picChg chg="add mod">
          <ac:chgData name="Marta Kaczmarek" userId="5547b819-e5f5-46ca-93ee-4c3f4051e5ca" providerId="ADAL" clId="{E16EE30B-5B40-4AFD-B3E0-F3301B82B6BE}" dt="2023-01-20T07:11:56.369" v="4754" actId="1076"/>
          <ac:picMkLst>
            <pc:docMk/>
            <pc:sldMk cId="443464025" sldId="520"/>
            <ac:picMk id="10" creationId="{19F3962E-2764-7834-38D5-A3E09E7C8999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4T10:35:25.455" v="5806" actId="1076"/>
        <pc:sldMkLst>
          <pc:docMk/>
          <pc:sldMk cId="204980045" sldId="521"/>
        </pc:sldMkLst>
        <pc:spChg chg="mod">
          <ac:chgData name="Marta Kaczmarek" userId="5547b819-e5f5-46ca-93ee-4c3f4051e5ca" providerId="ADAL" clId="{E16EE30B-5B40-4AFD-B3E0-F3301B82B6BE}" dt="2023-01-24T10:35:23.624" v="5805" actId="14100"/>
          <ac:spMkLst>
            <pc:docMk/>
            <pc:sldMk cId="204980045" sldId="521"/>
            <ac:spMk id="2" creationId="{C11FE829-8E0C-359F-E9BD-51B87AC901C5}"/>
          </ac:spMkLst>
        </pc:spChg>
        <pc:spChg chg="mod">
          <ac:chgData name="Marta Kaczmarek" userId="5547b819-e5f5-46ca-93ee-4c3f4051e5ca" providerId="ADAL" clId="{E16EE30B-5B40-4AFD-B3E0-F3301B82B6BE}" dt="2023-01-20T05:57:35.273" v="3038" actId="20577"/>
          <ac:spMkLst>
            <pc:docMk/>
            <pc:sldMk cId="204980045" sldId="521"/>
            <ac:spMk id="3" creationId="{11515874-4BA3-2DAA-7A51-DD195F000792}"/>
          </ac:spMkLst>
        </pc:spChg>
        <pc:spChg chg="mod">
          <ac:chgData name="Marta Kaczmarek" userId="5547b819-e5f5-46ca-93ee-4c3f4051e5ca" providerId="ADAL" clId="{E16EE30B-5B40-4AFD-B3E0-F3301B82B6BE}" dt="2023-01-20T05:57:46.216" v="3067" actId="20577"/>
          <ac:spMkLst>
            <pc:docMk/>
            <pc:sldMk cId="204980045" sldId="521"/>
            <ac:spMk id="4" creationId="{F3CDA9D7-232D-FAA3-A2E0-291EB80F5655}"/>
          </ac:spMkLst>
        </pc:spChg>
        <pc:picChg chg="add mod">
          <ac:chgData name="Marta Kaczmarek" userId="5547b819-e5f5-46ca-93ee-4c3f4051e5ca" providerId="ADAL" clId="{E16EE30B-5B40-4AFD-B3E0-F3301B82B6BE}" dt="2023-01-24T10:35:04.450" v="5799"/>
          <ac:picMkLst>
            <pc:docMk/>
            <pc:sldMk cId="204980045" sldId="521"/>
            <ac:picMk id="5" creationId="{DA217815-0FC4-CD02-C4B8-0B3FBDE2F675}"/>
          </ac:picMkLst>
        </pc:picChg>
        <pc:picChg chg="add mod">
          <ac:chgData name="Marta Kaczmarek" userId="5547b819-e5f5-46ca-93ee-4c3f4051e5ca" providerId="ADAL" clId="{E16EE30B-5B40-4AFD-B3E0-F3301B82B6BE}" dt="2023-01-24T10:35:21.267" v="5804" actId="1076"/>
          <ac:picMkLst>
            <pc:docMk/>
            <pc:sldMk cId="204980045" sldId="521"/>
            <ac:picMk id="6" creationId="{CAEB7B35-A2B7-AC91-8398-17620F026332}"/>
          </ac:picMkLst>
        </pc:picChg>
        <pc:picChg chg="add mod">
          <ac:chgData name="Marta Kaczmarek" userId="5547b819-e5f5-46ca-93ee-4c3f4051e5ca" providerId="ADAL" clId="{E16EE30B-5B40-4AFD-B3E0-F3301B82B6BE}" dt="2023-01-24T10:35:25.455" v="5806" actId="1076"/>
          <ac:picMkLst>
            <pc:docMk/>
            <pc:sldMk cId="204980045" sldId="521"/>
            <ac:picMk id="8" creationId="{1C88CD4C-E33B-9AAE-3F1D-AA3962954704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4T10:35:48.624" v="5807" actId="113"/>
        <pc:sldMkLst>
          <pc:docMk/>
          <pc:sldMk cId="1783253512" sldId="522"/>
        </pc:sldMkLst>
        <pc:spChg chg="mod">
          <ac:chgData name="Marta Kaczmarek" userId="5547b819-e5f5-46ca-93ee-4c3f4051e5ca" providerId="ADAL" clId="{E16EE30B-5B40-4AFD-B3E0-F3301B82B6BE}" dt="2023-01-24T10:35:48.624" v="5807" actId="113"/>
          <ac:spMkLst>
            <pc:docMk/>
            <pc:sldMk cId="1783253512" sldId="522"/>
            <ac:spMk id="2" creationId="{DB46E6A0-DD04-73AE-003B-9D6D7A4D785B}"/>
          </ac:spMkLst>
        </pc:spChg>
        <pc:picChg chg="add mod">
          <ac:chgData name="Marta Kaczmarek" userId="5547b819-e5f5-46ca-93ee-4c3f4051e5ca" providerId="ADAL" clId="{E16EE30B-5B40-4AFD-B3E0-F3301B82B6BE}" dt="2023-01-20T07:34:56.622" v="5132" actId="1076"/>
          <ac:picMkLst>
            <pc:docMk/>
            <pc:sldMk cId="1783253512" sldId="522"/>
            <ac:picMk id="4" creationId="{35465634-5A36-C434-0DDB-3E47B573609E}"/>
          </ac:picMkLst>
        </pc:picChg>
      </pc:sldChg>
      <pc:sldChg chg="addSp delSp modSp add mod">
        <pc:chgData name="Marta Kaczmarek" userId="5547b819-e5f5-46ca-93ee-4c3f4051e5ca" providerId="ADAL" clId="{E16EE30B-5B40-4AFD-B3E0-F3301B82B6BE}" dt="2023-01-24T10:37:26.011" v="5831" actId="14100"/>
        <pc:sldMkLst>
          <pc:docMk/>
          <pc:sldMk cId="190686915" sldId="523"/>
        </pc:sldMkLst>
        <pc:spChg chg="mod">
          <ac:chgData name="Marta Kaczmarek" userId="5547b819-e5f5-46ca-93ee-4c3f4051e5ca" providerId="ADAL" clId="{E16EE30B-5B40-4AFD-B3E0-F3301B82B6BE}" dt="2023-01-24T10:37:26.011" v="5831" actId="14100"/>
          <ac:spMkLst>
            <pc:docMk/>
            <pc:sldMk cId="190686915" sldId="523"/>
            <ac:spMk id="2" creationId="{DB46E6A0-DD04-73AE-003B-9D6D7A4D785B}"/>
          </ac:spMkLst>
        </pc:spChg>
        <pc:grpChg chg="add del mod">
          <ac:chgData name="Marta Kaczmarek" userId="5547b819-e5f5-46ca-93ee-4c3f4051e5ca" providerId="ADAL" clId="{E16EE30B-5B40-4AFD-B3E0-F3301B82B6BE}" dt="2023-01-24T10:37:05.084" v="5823" actId="21"/>
          <ac:grpSpMkLst>
            <pc:docMk/>
            <pc:sldMk cId="190686915" sldId="523"/>
            <ac:grpSpMk id="5" creationId="{78B7DAE3-E7A8-ACD9-27E2-58062DEEFB86}"/>
          </ac:grpSpMkLst>
        </pc:grpChg>
        <pc:grpChg chg="add del mod">
          <ac:chgData name="Marta Kaczmarek" userId="5547b819-e5f5-46ca-93ee-4c3f4051e5ca" providerId="ADAL" clId="{E16EE30B-5B40-4AFD-B3E0-F3301B82B6BE}" dt="2023-01-20T07:36:03.464" v="5144" actId="478"/>
          <ac:grpSpMkLst>
            <pc:docMk/>
            <pc:sldMk cId="190686915" sldId="523"/>
            <ac:grpSpMk id="7" creationId="{6ADD14E4-8479-E75D-2091-3B9FA73635A0}"/>
          </ac:grpSpMkLst>
        </pc:grpChg>
        <pc:grpChg chg="add del mod">
          <ac:chgData name="Marta Kaczmarek" userId="5547b819-e5f5-46ca-93ee-4c3f4051e5ca" providerId="ADAL" clId="{E16EE30B-5B40-4AFD-B3E0-F3301B82B6BE}" dt="2023-01-20T07:36:02.017" v="5143"/>
          <ac:grpSpMkLst>
            <pc:docMk/>
            <pc:sldMk cId="190686915" sldId="523"/>
            <ac:grpSpMk id="8" creationId="{1FB0576A-2C61-6E94-EEAA-711948613457}"/>
          </ac:grpSpMkLst>
        </pc:grpChg>
        <pc:picChg chg="add mod">
          <ac:chgData name="Marta Kaczmarek" userId="5547b819-e5f5-46ca-93ee-4c3f4051e5ca" providerId="ADAL" clId="{E16EE30B-5B40-4AFD-B3E0-F3301B82B6BE}" dt="2023-01-24T10:36:17.753" v="5813"/>
          <ac:picMkLst>
            <pc:docMk/>
            <pc:sldMk cId="190686915" sldId="523"/>
            <ac:picMk id="3" creationId="{3F0A3395-CE83-A7DA-B26B-3D03C142683D}"/>
          </ac:picMkLst>
        </pc:picChg>
        <pc:picChg chg="del">
          <ac:chgData name="Marta Kaczmarek" userId="5547b819-e5f5-46ca-93ee-4c3f4051e5ca" providerId="ADAL" clId="{E16EE30B-5B40-4AFD-B3E0-F3301B82B6BE}" dt="2023-01-20T06:18:18.147" v="3876" actId="478"/>
          <ac:picMkLst>
            <pc:docMk/>
            <pc:sldMk cId="190686915" sldId="523"/>
            <ac:picMk id="4" creationId="{35465634-5A36-C434-0DDB-3E47B573609E}"/>
          </ac:picMkLst>
        </pc:picChg>
        <pc:picChg chg="add mod modCrop">
          <ac:chgData name="Marta Kaczmarek" userId="5547b819-e5f5-46ca-93ee-4c3f4051e5ca" providerId="ADAL" clId="{E16EE30B-5B40-4AFD-B3E0-F3301B82B6BE}" dt="2023-01-24T10:37:03.384" v="5822" actId="164"/>
          <ac:picMkLst>
            <pc:docMk/>
            <pc:sldMk cId="190686915" sldId="523"/>
            <ac:picMk id="4" creationId="{42027ED8-F43B-AAAF-0951-FC18B1A29F58}"/>
          </ac:picMkLst>
        </pc:picChg>
        <pc:picChg chg="add mod modCrop">
          <ac:chgData name="Marta Kaczmarek" userId="5547b819-e5f5-46ca-93ee-4c3f4051e5ca" providerId="ADAL" clId="{E16EE30B-5B40-4AFD-B3E0-F3301B82B6BE}" dt="2023-01-20T07:35:49.152" v="5140" actId="164"/>
          <ac:picMkLst>
            <pc:docMk/>
            <pc:sldMk cId="190686915" sldId="523"/>
            <ac:picMk id="5" creationId="{F0EF673F-4DA1-9B1F-40DB-38F70FDD18F4}"/>
          </ac:picMkLst>
        </pc:picChg>
        <pc:picChg chg="add mod modCrop">
          <ac:chgData name="Marta Kaczmarek" userId="5547b819-e5f5-46ca-93ee-4c3f4051e5ca" providerId="ADAL" clId="{E16EE30B-5B40-4AFD-B3E0-F3301B82B6BE}" dt="2023-01-20T07:35:49.152" v="5140" actId="164"/>
          <ac:picMkLst>
            <pc:docMk/>
            <pc:sldMk cId="190686915" sldId="523"/>
            <ac:picMk id="6" creationId="{46C58F0B-E511-4740-B315-F88B19B2890C}"/>
          </ac:picMkLst>
        </pc:picChg>
        <pc:picChg chg="add mod modCrop">
          <ac:chgData name="Marta Kaczmarek" userId="5547b819-e5f5-46ca-93ee-4c3f4051e5ca" providerId="ADAL" clId="{E16EE30B-5B40-4AFD-B3E0-F3301B82B6BE}" dt="2023-01-24T10:37:21.559" v="5830" actId="1076"/>
          <ac:picMkLst>
            <pc:docMk/>
            <pc:sldMk cId="190686915" sldId="523"/>
            <ac:picMk id="6" creationId="{EF4220DF-14B2-D75F-FFDF-CE0297F6B555}"/>
          </ac:picMkLst>
        </pc:picChg>
        <pc:picChg chg="mod">
          <ac:chgData name="Marta Kaczmarek" userId="5547b819-e5f5-46ca-93ee-4c3f4051e5ca" providerId="ADAL" clId="{E16EE30B-5B40-4AFD-B3E0-F3301B82B6BE}" dt="2023-01-20T07:36:00.973" v="5142"/>
          <ac:picMkLst>
            <pc:docMk/>
            <pc:sldMk cId="190686915" sldId="523"/>
            <ac:picMk id="9" creationId="{C33EF9E2-AFE2-8AEB-BCB5-48C9319E6E62}"/>
          </ac:picMkLst>
        </pc:picChg>
        <pc:picChg chg="mod">
          <ac:chgData name="Marta Kaczmarek" userId="5547b819-e5f5-46ca-93ee-4c3f4051e5ca" providerId="ADAL" clId="{E16EE30B-5B40-4AFD-B3E0-F3301B82B6BE}" dt="2023-01-20T07:36:00.973" v="5142"/>
          <ac:picMkLst>
            <pc:docMk/>
            <pc:sldMk cId="190686915" sldId="523"/>
            <ac:picMk id="10" creationId="{D7FDCFC4-382A-1B9D-4F4F-F8590AAF79C1}"/>
          </ac:picMkLst>
        </pc:picChg>
        <pc:picChg chg="add mod modCrop">
          <ac:chgData name="Marta Kaczmarek" userId="5547b819-e5f5-46ca-93ee-4c3f4051e5ca" providerId="ADAL" clId="{E16EE30B-5B40-4AFD-B3E0-F3301B82B6BE}" dt="2023-01-24T10:37:03.384" v="5822" actId="164"/>
          <ac:picMkLst>
            <pc:docMk/>
            <pc:sldMk cId="190686915" sldId="523"/>
            <ac:picMk id="11" creationId="{96B10DCC-9986-4049-D9DA-A83F29A75C3E}"/>
          </ac:picMkLst>
        </pc:picChg>
      </pc:sldChg>
      <pc:sldChg chg="addSp delSp modSp new mod">
        <pc:chgData name="Marta Kaczmarek" userId="5547b819-e5f5-46ca-93ee-4c3f4051e5ca" providerId="ADAL" clId="{E16EE30B-5B40-4AFD-B3E0-F3301B82B6BE}" dt="2023-01-20T07:14:37.334" v="4770" actId="478"/>
        <pc:sldMkLst>
          <pc:docMk/>
          <pc:sldMk cId="2347877612" sldId="524"/>
        </pc:sldMkLst>
        <pc:spChg chg="del">
          <ac:chgData name="Marta Kaczmarek" userId="5547b819-e5f5-46ca-93ee-4c3f4051e5ca" providerId="ADAL" clId="{E16EE30B-5B40-4AFD-B3E0-F3301B82B6BE}" dt="2023-01-20T07:14:37.334" v="4770" actId="478"/>
          <ac:spMkLst>
            <pc:docMk/>
            <pc:sldMk cId="2347877612" sldId="524"/>
            <ac:spMk id="2" creationId="{B4727FE2-C833-CACA-7169-49B776DE691E}"/>
          </ac:spMkLst>
        </pc:spChg>
        <pc:picChg chg="add mod">
          <ac:chgData name="Marta Kaczmarek" userId="5547b819-e5f5-46ca-93ee-4c3f4051e5ca" providerId="ADAL" clId="{E16EE30B-5B40-4AFD-B3E0-F3301B82B6BE}" dt="2023-01-20T07:14:35.663" v="4769" actId="1076"/>
          <ac:picMkLst>
            <pc:docMk/>
            <pc:sldMk cId="2347877612" sldId="524"/>
            <ac:picMk id="4" creationId="{4BCBD0B9-9A0D-D83F-A77A-32FA293743FE}"/>
          </ac:picMkLst>
        </pc:picChg>
        <pc:picChg chg="add mod">
          <ac:chgData name="Marta Kaczmarek" userId="5547b819-e5f5-46ca-93ee-4c3f4051e5ca" providerId="ADAL" clId="{E16EE30B-5B40-4AFD-B3E0-F3301B82B6BE}" dt="2023-01-20T07:14:33.639" v="4768" actId="1076"/>
          <ac:picMkLst>
            <pc:docMk/>
            <pc:sldMk cId="2347877612" sldId="524"/>
            <ac:picMk id="6" creationId="{6A6A6620-252D-F01D-1E0C-2EB9519B4EC4}"/>
          </ac:picMkLst>
        </pc:picChg>
      </pc:sldChg>
      <pc:sldChg chg="new del">
        <pc:chgData name="Marta Kaczmarek" userId="5547b819-e5f5-46ca-93ee-4c3f4051e5ca" providerId="ADAL" clId="{E16EE30B-5B40-4AFD-B3E0-F3301B82B6BE}" dt="2023-01-20T06:40:35.528" v="4593" actId="47"/>
        <pc:sldMkLst>
          <pc:docMk/>
          <pc:sldMk cId="2706718233" sldId="524"/>
        </pc:sldMkLst>
      </pc:sldChg>
      <pc:sldChg chg="addSp modSp new mod">
        <pc:chgData name="Marta Kaczmarek" userId="5547b819-e5f5-46ca-93ee-4c3f4051e5ca" providerId="ADAL" clId="{E16EE30B-5B40-4AFD-B3E0-F3301B82B6BE}" dt="2023-01-24T10:38:37.329" v="5833"/>
        <pc:sldMkLst>
          <pc:docMk/>
          <pc:sldMk cId="1553527934" sldId="525"/>
        </pc:sldMkLst>
        <pc:spChg chg="mod">
          <ac:chgData name="Marta Kaczmarek" userId="5547b819-e5f5-46ca-93ee-4c3f4051e5ca" providerId="ADAL" clId="{E16EE30B-5B40-4AFD-B3E0-F3301B82B6BE}" dt="2023-01-20T07:41:46.359" v="5706" actId="20577"/>
          <ac:spMkLst>
            <pc:docMk/>
            <pc:sldMk cId="1553527934" sldId="525"/>
            <ac:spMk id="2" creationId="{316B3286-AF35-49CD-764F-0E14FEB5B4CF}"/>
          </ac:spMkLst>
        </pc:spChg>
        <pc:picChg chg="add mod">
          <ac:chgData name="Marta Kaczmarek" userId="5547b819-e5f5-46ca-93ee-4c3f4051e5ca" providerId="ADAL" clId="{E16EE30B-5B40-4AFD-B3E0-F3301B82B6BE}" dt="2023-01-24T10:38:37.329" v="5833"/>
          <ac:picMkLst>
            <pc:docMk/>
            <pc:sldMk cId="1553527934" sldId="525"/>
            <ac:picMk id="3" creationId="{B18F6DC1-D82D-10FA-A7DD-EDB044C1E274}"/>
          </ac:picMkLst>
        </pc:picChg>
        <pc:picChg chg="add mod">
          <ac:chgData name="Marta Kaczmarek" userId="5547b819-e5f5-46ca-93ee-4c3f4051e5ca" providerId="ADAL" clId="{E16EE30B-5B40-4AFD-B3E0-F3301B82B6BE}" dt="2023-01-20T07:41:58.358" v="5708" actId="1076"/>
          <ac:picMkLst>
            <pc:docMk/>
            <pc:sldMk cId="1553527934" sldId="525"/>
            <ac:picMk id="4" creationId="{E86A9F70-6AF4-A560-278E-861B6356ECD1}"/>
          </ac:picMkLst>
        </pc:picChg>
      </pc:sldChg>
      <pc:sldChg chg="addSp delSp modSp new mod modClrScheme chgLayout">
        <pc:chgData name="Marta Kaczmarek" userId="5547b819-e5f5-46ca-93ee-4c3f4051e5ca" providerId="ADAL" clId="{E16EE30B-5B40-4AFD-B3E0-F3301B82B6BE}" dt="2023-01-20T07:38:49.276" v="5488" actId="113"/>
        <pc:sldMkLst>
          <pc:docMk/>
          <pc:sldMk cId="1903169299" sldId="526"/>
        </pc:sldMkLst>
        <pc:spChg chg="mod ord">
          <ac:chgData name="Marta Kaczmarek" userId="5547b819-e5f5-46ca-93ee-4c3f4051e5ca" providerId="ADAL" clId="{E16EE30B-5B40-4AFD-B3E0-F3301B82B6BE}" dt="2023-01-20T07:38:49.276" v="5488" actId="113"/>
          <ac:spMkLst>
            <pc:docMk/>
            <pc:sldMk cId="1903169299" sldId="526"/>
            <ac:spMk id="2" creationId="{0C3FE735-04B6-7209-E2C9-B88678890BF3}"/>
          </ac:spMkLst>
        </pc:spChg>
        <pc:picChg chg="add del mod">
          <ac:chgData name="Marta Kaczmarek" userId="5547b819-e5f5-46ca-93ee-4c3f4051e5ca" providerId="ADAL" clId="{E16EE30B-5B40-4AFD-B3E0-F3301B82B6BE}" dt="2023-01-20T07:33:54.535" v="5060" actId="478"/>
          <ac:picMkLst>
            <pc:docMk/>
            <pc:sldMk cId="1903169299" sldId="526"/>
            <ac:picMk id="4" creationId="{70E88665-FCC8-018B-B5B3-B4C6B39D04F5}"/>
          </ac:picMkLst>
        </pc:picChg>
        <pc:picChg chg="add del mod">
          <ac:chgData name="Marta Kaczmarek" userId="5547b819-e5f5-46ca-93ee-4c3f4051e5ca" providerId="ADAL" clId="{E16EE30B-5B40-4AFD-B3E0-F3301B82B6BE}" dt="2023-01-20T07:34:08.330" v="5062" actId="478"/>
          <ac:picMkLst>
            <pc:docMk/>
            <pc:sldMk cId="1903169299" sldId="526"/>
            <ac:picMk id="6" creationId="{960C1EAA-8AA2-A6F4-23EA-98119C9F7217}"/>
          </ac:picMkLst>
        </pc:picChg>
        <pc:picChg chg="add mod">
          <ac:chgData name="Marta Kaczmarek" userId="5547b819-e5f5-46ca-93ee-4c3f4051e5ca" providerId="ADAL" clId="{E16EE30B-5B40-4AFD-B3E0-F3301B82B6BE}" dt="2023-01-20T07:34:21.134" v="5067" actId="1076"/>
          <ac:picMkLst>
            <pc:docMk/>
            <pc:sldMk cId="1903169299" sldId="526"/>
            <ac:picMk id="8" creationId="{025522B4-F052-4177-AB93-5CDB18C70DCB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0T07:40:49.760" v="5557" actId="113"/>
        <pc:sldMkLst>
          <pc:docMk/>
          <pc:sldMk cId="4271005769" sldId="527"/>
        </pc:sldMkLst>
        <pc:spChg chg="mod">
          <ac:chgData name="Marta Kaczmarek" userId="5547b819-e5f5-46ca-93ee-4c3f4051e5ca" providerId="ADAL" clId="{E16EE30B-5B40-4AFD-B3E0-F3301B82B6BE}" dt="2023-01-20T07:40:49.760" v="5557" actId="113"/>
          <ac:spMkLst>
            <pc:docMk/>
            <pc:sldMk cId="4271005769" sldId="527"/>
            <ac:spMk id="2" creationId="{34CC6F26-2C27-0C9B-BC6D-FFA8BF67CFC7}"/>
          </ac:spMkLst>
        </pc:spChg>
        <pc:picChg chg="add mod">
          <ac:chgData name="Marta Kaczmarek" userId="5547b819-e5f5-46ca-93ee-4c3f4051e5ca" providerId="ADAL" clId="{E16EE30B-5B40-4AFD-B3E0-F3301B82B6BE}" dt="2023-01-20T07:39:40.603" v="5491" actId="1076"/>
          <ac:picMkLst>
            <pc:docMk/>
            <pc:sldMk cId="4271005769" sldId="527"/>
            <ac:picMk id="4" creationId="{6FA9BF37-68FA-ED99-5879-66FFEC1BB076}"/>
          </ac:picMkLst>
        </pc:picChg>
      </pc:sldChg>
      <pc:sldChg chg="addSp modSp new mod ord">
        <pc:chgData name="Marta Kaczmarek" userId="5547b819-e5f5-46ca-93ee-4c3f4051e5ca" providerId="ADAL" clId="{E16EE30B-5B40-4AFD-B3E0-F3301B82B6BE}" dt="2023-01-24T10:15:25.128" v="5761" actId="12789"/>
        <pc:sldMkLst>
          <pc:docMk/>
          <pc:sldMk cId="851908708" sldId="528"/>
        </pc:sldMkLst>
        <pc:picChg chg="add mod">
          <ac:chgData name="Marta Kaczmarek" userId="5547b819-e5f5-46ca-93ee-4c3f4051e5ca" providerId="ADAL" clId="{E16EE30B-5B40-4AFD-B3E0-F3301B82B6BE}" dt="2023-01-24T10:15:25.128" v="5761" actId="12789"/>
          <ac:picMkLst>
            <pc:docMk/>
            <pc:sldMk cId="851908708" sldId="528"/>
            <ac:picMk id="4" creationId="{B2887D17-035D-EB81-8993-C49A6F3C9D67}"/>
          </ac:picMkLst>
        </pc:picChg>
      </pc:sldChg>
      <pc:sldChg chg="addSp modSp new mod">
        <pc:chgData name="Marta Kaczmarek" userId="5547b819-e5f5-46ca-93ee-4c3f4051e5ca" providerId="ADAL" clId="{E16EE30B-5B40-4AFD-B3E0-F3301B82B6BE}" dt="2023-01-24T10:26:46.851" v="5771" actId="14100"/>
        <pc:sldMkLst>
          <pc:docMk/>
          <pc:sldMk cId="3155437197" sldId="529"/>
        </pc:sldMkLst>
        <pc:spChg chg="mod">
          <ac:chgData name="Marta Kaczmarek" userId="5547b819-e5f5-46ca-93ee-4c3f4051e5ca" providerId="ADAL" clId="{E16EE30B-5B40-4AFD-B3E0-F3301B82B6BE}" dt="2023-01-24T10:26:46.851" v="5771" actId="14100"/>
          <ac:spMkLst>
            <pc:docMk/>
            <pc:sldMk cId="3155437197" sldId="529"/>
            <ac:spMk id="2" creationId="{AC5259FE-A6B9-BFBC-6AD5-B7F868240EE3}"/>
          </ac:spMkLst>
        </pc:spChg>
        <pc:picChg chg="add mod">
          <ac:chgData name="Marta Kaczmarek" userId="5547b819-e5f5-46ca-93ee-4c3f4051e5ca" providerId="ADAL" clId="{E16EE30B-5B40-4AFD-B3E0-F3301B82B6BE}" dt="2023-01-24T10:26:43.216" v="5770" actId="1076"/>
          <ac:picMkLst>
            <pc:docMk/>
            <pc:sldMk cId="3155437197" sldId="529"/>
            <ac:picMk id="4" creationId="{B7066F65-46C2-2F9E-8E9A-A6A0DC26E19E}"/>
          </ac:picMkLst>
        </pc:picChg>
      </pc:sldChg>
      <pc:sldMasterChg chg="modSldLayout">
        <pc:chgData name="Marta Kaczmarek" userId="5547b819-e5f5-46ca-93ee-4c3f4051e5ca" providerId="ADAL" clId="{E16EE30B-5B40-4AFD-B3E0-F3301B82B6BE}" dt="2023-01-19T19:06:05.461" v="2" actId="207"/>
        <pc:sldMasterMkLst>
          <pc:docMk/>
          <pc:sldMasterMk cId="624414848" sldId="2147483720"/>
        </pc:sldMasterMkLst>
        <pc:sldLayoutChg chg="modSp mod">
          <pc:chgData name="Marta Kaczmarek" userId="5547b819-e5f5-46ca-93ee-4c3f4051e5ca" providerId="ADAL" clId="{E16EE30B-5B40-4AFD-B3E0-F3301B82B6BE}" dt="2023-01-19T19:06:05.461" v="2" actId="207"/>
          <pc:sldLayoutMkLst>
            <pc:docMk/>
            <pc:sldMasterMk cId="624414848" sldId="2147483720"/>
            <pc:sldLayoutMk cId="1973969187" sldId="2147483721"/>
          </pc:sldLayoutMkLst>
          <pc:spChg chg="mod">
            <ac:chgData name="Marta Kaczmarek" userId="5547b819-e5f5-46ca-93ee-4c3f4051e5ca" providerId="ADAL" clId="{E16EE30B-5B40-4AFD-B3E0-F3301B82B6BE}" dt="2023-01-19T19:06:05.461" v="2" actId="207"/>
            <ac:spMkLst>
              <pc:docMk/>
              <pc:sldMasterMk cId="624414848" sldId="2147483720"/>
              <pc:sldLayoutMk cId="1973969187" sldId="2147483721"/>
              <ac:spMk id="6" creationId="{83AD482A-ADCD-841C-DFC6-F87B2966D572}"/>
            </ac:spMkLst>
          </pc:spChg>
        </pc:sldLayoutChg>
      </pc:sldMasterChg>
    </pc:docChg>
  </pc:docChgLst>
  <pc:docChgLst>
    <pc:chgData name="Kamil Kluska" userId="825f729e-6b27-4bc1-89c8-e302438beed6" providerId="ADAL" clId="{811F3BB4-ADEA-49BE-8D80-B376C0CB850C}"/>
    <pc:docChg chg="undo custSel addSld delSld modSld sldOrd">
      <pc:chgData name="Kamil Kluska" userId="825f729e-6b27-4bc1-89c8-e302438beed6" providerId="ADAL" clId="{811F3BB4-ADEA-49BE-8D80-B376C0CB850C}" dt="2023-01-20T08:25:09.392" v="2421" actId="20577"/>
      <pc:docMkLst>
        <pc:docMk/>
      </pc:docMkLst>
      <pc:sldChg chg="modSp mod modCm">
        <pc:chgData name="Kamil Kluska" userId="825f729e-6b27-4bc1-89c8-e302438beed6" providerId="ADAL" clId="{811F3BB4-ADEA-49BE-8D80-B376C0CB850C}" dt="2023-01-20T05:34:44.911" v="2415" actId="20577"/>
        <pc:sldMkLst>
          <pc:docMk/>
          <pc:sldMk cId="4129761830" sldId="500"/>
        </pc:sldMkLst>
        <pc:spChg chg="mod">
          <ac:chgData name="Kamil Kluska" userId="825f729e-6b27-4bc1-89c8-e302438beed6" providerId="ADAL" clId="{811F3BB4-ADEA-49BE-8D80-B376C0CB850C}" dt="2023-01-20T05:34:44.911" v="2415" actId="20577"/>
          <ac:spMkLst>
            <pc:docMk/>
            <pc:sldMk cId="4129761830" sldId="500"/>
            <ac:spMk id="4" creationId="{5E9E1AB5-3167-A8B9-441C-285874264B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mil Kluska" userId="825f729e-6b27-4bc1-89c8-e302438beed6" providerId="ADAL" clId="{811F3BB4-ADEA-49BE-8D80-B376C0CB850C}" dt="2023-01-20T05:34:44.911" v="2415" actId="20577"/>
              <pc2:cmMkLst xmlns:pc2="http://schemas.microsoft.com/office/powerpoint/2019/9/main/command">
                <pc:docMk/>
                <pc:sldMk cId="4129761830" sldId="500"/>
                <pc2:cmMk id="{6C1C29C1-C683-4DC7-9009-B2D2D7F65B9C}"/>
              </pc2:cmMkLst>
            </pc226:cmChg>
          </p:ext>
        </pc:extLst>
      </pc:sldChg>
      <pc:sldChg chg="addSp delSp modSp mod modClrScheme chgLayout">
        <pc:chgData name="Kamil Kluska" userId="825f729e-6b27-4bc1-89c8-e302438beed6" providerId="ADAL" clId="{811F3BB4-ADEA-49BE-8D80-B376C0CB850C}" dt="2023-01-19T18:31:56.486" v="1312" actId="20577"/>
        <pc:sldMkLst>
          <pc:docMk/>
          <pc:sldMk cId="2379365245" sldId="503"/>
        </pc:sldMkLst>
        <pc:spChg chg="add mod ord">
          <ac:chgData name="Kamil Kluska" userId="825f729e-6b27-4bc1-89c8-e302438beed6" providerId="ADAL" clId="{811F3BB4-ADEA-49BE-8D80-B376C0CB850C}" dt="2023-01-19T18:31:56.486" v="1312" actId="20577"/>
          <ac:spMkLst>
            <pc:docMk/>
            <pc:sldMk cId="2379365245" sldId="503"/>
            <ac:spMk id="4" creationId="{661E54AF-AD91-D766-E513-A9CAE7EF8B6A}"/>
          </ac:spMkLst>
        </pc:spChg>
        <pc:picChg chg="add mod">
          <ac:chgData name="Kamil Kluska" userId="825f729e-6b27-4bc1-89c8-e302438beed6" providerId="ADAL" clId="{811F3BB4-ADEA-49BE-8D80-B376C0CB850C}" dt="2023-01-19T18:30:10.763" v="1003" actId="14100"/>
          <ac:picMkLst>
            <pc:docMk/>
            <pc:sldMk cId="2379365245" sldId="503"/>
            <ac:picMk id="2" creationId="{AE7FA53C-8A38-9054-4DC4-AC583BEB01CE}"/>
          </ac:picMkLst>
        </pc:picChg>
        <pc:picChg chg="del">
          <ac:chgData name="Kamil Kluska" userId="825f729e-6b27-4bc1-89c8-e302438beed6" providerId="ADAL" clId="{811F3BB4-ADEA-49BE-8D80-B376C0CB850C}" dt="2023-01-19T18:19:57.715" v="253" actId="21"/>
          <ac:picMkLst>
            <pc:docMk/>
            <pc:sldMk cId="2379365245" sldId="503"/>
            <ac:picMk id="3" creationId="{04022128-4075-D313-81E0-A915430407E0}"/>
          </ac:picMkLst>
        </pc:picChg>
        <pc:picChg chg="del">
          <ac:chgData name="Kamil Kluska" userId="825f729e-6b27-4bc1-89c8-e302438beed6" providerId="ADAL" clId="{811F3BB4-ADEA-49BE-8D80-B376C0CB850C}" dt="2023-01-19T18:29:53.209" v="998" actId="478"/>
          <ac:picMkLst>
            <pc:docMk/>
            <pc:sldMk cId="2379365245" sldId="503"/>
            <ac:picMk id="5" creationId="{C12C2D01-44D2-5804-FBAC-AA55AAC372E9}"/>
          </ac:picMkLst>
        </pc:picChg>
      </pc:sldChg>
      <pc:sldChg chg="addSp delSp modSp mod modClrScheme chgLayout">
        <pc:chgData name="Kamil Kluska" userId="825f729e-6b27-4bc1-89c8-e302438beed6" providerId="ADAL" clId="{811F3BB4-ADEA-49BE-8D80-B376C0CB850C}" dt="2023-01-19T18:33:56.340" v="1643" actId="20577"/>
        <pc:sldMkLst>
          <pc:docMk/>
          <pc:sldMk cId="1424731611" sldId="504"/>
        </pc:sldMkLst>
        <pc:spChg chg="add mod ord">
          <ac:chgData name="Kamil Kluska" userId="825f729e-6b27-4bc1-89c8-e302438beed6" providerId="ADAL" clId="{811F3BB4-ADEA-49BE-8D80-B376C0CB850C}" dt="2023-01-19T18:33:56.340" v="1643" actId="20577"/>
          <ac:spMkLst>
            <pc:docMk/>
            <pc:sldMk cId="1424731611" sldId="504"/>
            <ac:spMk id="3" creationId="{98C183B9-6B8A-A33A-BF50-F522CBD96502}"/>
          </ac:spMkLst>
        </pc:spChg>
        <pc:picChg chg="add mod">
          <ac:chgData name="Kamil Kluska" userId="825f729e-6b27-4bc1-89c8-e302438beed6" providerId="ADAL" clId="{811F3BB4-ADEA-49BE-8D80-B376C0CB850C}" dt="2023-01-19T18:32:01.856" v="1314"/>
          <ac:picMkLst>
            <pc:docMk/>
            <pc:sldMk cId="1424731611" sldId="504"/>
            <ac:picMk id="2" creationId="{90661464-E8D9-28B5-4638-43679FDC3EB6}"/>
          </ac:picMkLst>
        </pc:picChg>
        <pc:picChg chg="del">
          <ac:chgData name="Kamil Kluska" userId="825f729e-6b27-4bc1-89c8-e302438beed6" providerId="ADAL" clId="{811F3BB4-ADEA-49BE-8D80-B376C0CB850C}" dt="2023-01-19T18:29:58.645" v="999" actId="478"/>
          <ac:picMkLst>
            <pc:docMk/>
            <pc:sldMk cId="1424731611" sldId="504"/>
            <ac:picMk id="5" creationId="{C12C2D01-44D2-5804-FBAC-AA55AAC372E9}"/>
          </ac:picMkLst>
        </pc:picChg>
      </pc:sldChg>
      <pc:sldChg chg="del">
        <pc:chgData name="Kamil Kluska" userId="825f729e-6b27-4bc1-89c8-e302438beed6" providerId="ADAL" clId="{811F3BB4-ADEA-49BE-8D80-B376C0CB850C}" dt="2023-01-19T18:34:09.588" v="1644" actId="47"/>
        <pc:sldMkLst>
          <pc:docMk/>
          <pc:sldMk cId="472908273" sldId="505"/>
        </pc:sldMkLst>
      </pc:sldChg>
      <pc:sldChg chg="addSp delSp modSp mod modClrScheme chgLayout">
        <pc:chgData name="Kamil Kluska" userId="825f729e-6b27-4bc1-89c8-e302438beed6" providerId="ADAL" clId="{811F3BB4-ADEA-49BE-8D80-B376C0CB850C}" dt="2023-01-19T18:43:46.098" v="2064" actId="20577"/>
        <pc:sldMkLst>
          <pc:docMk/>
          <pc:sldMk cId="2920113525" sldId="506"/>
        </pc:sldMkLst>
        <pc:spChg chg="add mod ord">
          <ac:chgData name="Kamil Kluska" userId="825f729e-6b27-4bc1-89c8-e302438beed6" providerId="ADAL" clId="{811F3BB4-ADEA-49BE-8D80-B376C0CB850C}" dt="2023-01-19T18:43:46.098" v="2064" actId="20577"/>
          <ac:spMkLst>
            <pc:docMk/>
            <pc:sldMk cId="2920113525" sldId="506"/>
            <ac:spMk id="7" creationId="{F228AAB2-40DD-44AC-D451-E4933658ECA2}"/>
          </ac:spMkLst>
        </pc:spChg>
        <pc:picChg chg="del">
          <ac:chgData name="Kamil Kluska" userId="825f729e-6b27-4bc1-89c8-e302438beed6" providerId="ADAL" clId="{811F3BB4-ADEA-49BE-8D80-B376C0CB850C}" dt="2023-01-19T18:32:00.662" v="1313" actId="21"/>
          <ac:picMkLst>
            <pc:docMk/>
            <pc:sldMk cId="2920113525" sldId="506"/>
            <ac:picMk id="3" creationId="{F6FB82A3-7701-EDE4-889D-55B50E4833EA}"/>
          </ac:picMkLst>
        </pc:picChg>
        <pc:picChg chg="add del mod">
          <ac:chgData name="Kamil Kluska" userId="825f729e-6b27-4bc1-89c8-e302438beed6" providerId="ADAL" clId="{811F3BB4-ADEA-49BE-8D80-B376C0CB850C}" dt="2023-01-19T18:39:37.375" v="1669" actId="478"/>
          <ac:picMkLst>
            <pc:docMk/>
            <pc:sldMk cId="2920113525" sldId="506"/>
            <ac:picMk id="4" creationId="{D540B6BC-B571-DB2C-E920-3A5855F69F8E}"/>
          </ac:picMkLst>
        </pc:picChg>
        <pc:picChg chg="add mod">
          <ac:chgData name="Kamil Kluska" userId="825f729e-6b27-4bc1-89c8-e302438beed6" providerId="ADAL" clId="{811F3BB4-ADEA-49BE-8D80-B376C0CB850C}" dt="2023-01-19T18:39:41.117" v="1671" actId="1076"/>
          <ac:picMkLst>
            <pc:docMk/>
            <pc:sldMk cId="2920113525" sldId="506"/>
            <ac:picMk id="6" creationId="{3E94F4D4-C41C-BD41-573E-F0B9855E0E3C}"/>
          </ac:picMkLst>
        </pc:picChg>
      </pc:sldChg>
      <pc:sldChg chg="modSp del mod ord">
        <pc:chgData name="Kamil Kluska" userId="825f729e-6b27-4bc1-89c8-e302438beed6" providerId="ADAL" clId="{811F3BB4-ADEA-49BE-8D80-B376C0CB850C}" dt="2023-01-19T18:41:15.460" v="1681" actId="47"/>
        <pc:sldMkLst>
          <pc:docMk/>
          <pc:sldMk cId="1331585056" sldId="507"/>
        </pc:sldMkLst>
        <pc:picChg chg="mod">
          <ac:chgData name="Kamil Kluska" userId="825f729e-6b27-4bc1-89c8-e302438beed6" providerId="ADAL" clId="{811F3BB4-ADEA-49BE-8D80-B376C0CB850C}" dt="2023-01-19T18:40:07.990" v="1676" actId="1076"/>
          <ac:picMkLst>
            <pc:docMk/>
            <pc:sldMk cId="1331585056" sldId="507"/>
            <ac:picMk id="3" creationId="{4EAF000A-1345-3C22-D5E8-6431CA558125}"/>
          </ac:picMkLst>
        </pc:picChg>
      </pc:sldChg>
      <pc:sldChg chg="del">
        <pc:chgData name="Kamil Kluska" userId="825f729e-6b27-4bc1-89c8-e302438beed6" providerId="ADAL" clId="{811F3BB4-ADEA-49BE-8D80-B376C0CB850C}" dt="2023-01-19T18:43:55.141" v="2065" actId="47"/>
        <pc:sldMkLst>
          <pc:docMk/>
          <pc:sldMk cId="2644455580" sldId="508"/>
        </pc:sldMkLst>
      </pc:sldChg>
      <pc:sldChg chg="addSp delSp modSp add mod">
        <pc:chgData name="Kamil Kluska" userId="825f729e-6b27-4bc1-89c8-e302438beed6" providerId="ADAL" clId="{811F3BB4-ADEA-49BE-8D80-B376C0CB850C}" dt="2023-01-19T18:17:58.624" v="251" actId="20577"/>
        <pc:sldMkLst>
          <pc:docMk/>
          <pc:sldMk cId="3838990998" sldId="509"/>
        </pc:sldMkLst>
        <pc:spChg chg="mod">
          <ac:chgData name="Kamil Kluska" userId="825f729e-6b27-4bc1-89c8-e302438beed6" providerId="ADAL" clId="{811F3BB4-ADEA-49BE-8D80-B376C0CB850C}" dt="2023-01-19T18:17:04.508" v="168" actId="20577"/>
          <ac:spMkLst>
            <pc:docMk/>
            <pc:sldMk cId="3838990998" sldId="509"/>
            <ac:spMk id="2" creationId="{B360839C-18E6-3A97-A5F8-C1391E8A50F4}"/>
          </ac:spMkLst>
        </pc:spChg>
        <pc:spChg chg="mod">
          <ac:chgData name="Kamil Kluska" userId="825f729e-6b27-4bc1-89c8-e302438beed6" providerId="ADAL" clId="{811F3BB4-ADEA-49BE-8D80-B376C0CB850C}" dt="2023-01-19T18:17:09.901" v="169" actId="20577"/>
          <ac:spMkLst>
            <pc:docMk/>
            <pc:sldMk cId="3838990998" sldId="509"/>
            <ac:spMk id="3" creationId="{F3590247-65CC-AE3A-A618-ADC3E81DD3D0}"/>
          </ac:spMkLst>
        </pc:spChg>
        <pc:spChg chg="mod">
          <ac:chgData name="Kamil Kluska" userId="825f729e-6b27-4bc1-89c8-e302438beed6" providerId="ADAL" clId="{811F3BB4-ADEA-49BE-8D80-B376C0CB850C}" dt="2023-01-19T18:17:58.624" v="251" actId="20577"/>
          <ac:spMkLst>
            <pc:docMk/>
            <pc:sldMk cId="3838990998" sldId="509"/>
            <ac:spMk id="4" creationId="{2D5DB195-A810-2CFA-E0B0-B1D0A30FF2BC}"/>
          </ac:spMkLst>
        </pc:spChg>
        <pc:picChg chg="add del mod">
          <ac:chgData name="Kamil Kluska" userId="825f729e-6b27-4bc1-89c8-e302438beed6" providerId="ADAL" clId="{811F3BB4-ADEA-49BE-8D80-B376C0CB850C}" dt="2023-01-19T18:16:54.135" v="148" actId="478"/>
          <ac:picMkLst>
            <pc:docMk/>
            <pc:sldMk cId="3838990998" sldId="509"/>
            <ac:picMk id="5" creationId="{7CFA73D9-1DEF-E25D-F261-11D0BB76F385}"/>
          </ac:picMkLst>
        </pc:picChg>
        <pc:picChg chg="add mod">
          <ac:chgData name="Kamil Kluska" userId="825f729e-6b27-4bc1-89c8-e302438beed6" providerId="ADAL" clId="{811F3BB4-ADEA-49BE-8D80-B376C0CB850C}" dt="2023-01-19T18:17:26.775" v="174" actId="1076"/>
          <ac:picMkLst>
            <pc:docMk/>
            <pc:sldMk cId="3838990998" sldId="509"/>
            <ac:picMk id="7" creationId="{9EE2D027-CC97-559A-E89C-E9ECC5D58900}"/>
          </ac:picMkLst>
        </pc:picChg>
      </pc:sldChg>
      <pc:sldChg chg="modSp add mod">
        <pc:chgData name="Kamil Kluska" userId="825f729e-6b27-4bc1-89c8-e302438beed6" providerId="ADAL" clId="{811F3BB4-ADEA-49BE-8D80-B376C0CB850C}" dt="2023-01-19T18:44:05.570" v="2067" actId="20577"/>
        <pc:sldMkLst>
          <pc:docMk/>
          <pc:sldMk cId="1933809804" sldId="510"/>
        </pc:sldMkLst>
        <pc:spChg chg="mod">
          <ac:chgData name="Kamil Kluska" userId="825f729e-6b27-4bc1-89c8-e302438beed6" providerId="ADAL" clId="{811F3BB4-ADEA-49BE-8D80-B376C0CB850C}" dt="2023-01-19T18:27:13.746" v="659" actId="20577"/>
          <ac:spMkLst>
            <pc:docMk/>
            <pc:sldMk cId="1933809804" sldId="510"/>
            <ac:spMk id="2" creationId="{B360839C-18E6-3A97-A5F8-C1391E8A50F4}"/>
          </ac:spMkLst>
        </pc:spChg>
        <pc:spChg chg="mod">
          <ac:chgData name="Kamil Kluska" userId="825f729e-6b27-4bc1-89c8-e302438beed6" providerId="ADAL" clId="{811F3BB4-ADEA-49BE-8D80-B376C0CB850C}" dt="2023-01-19T18:44:05.570" v="2067" actId="20577"/>
          <ac:spMkLst>
            <pc:docMk/>
            <pc:sldMk cId="1933809804" sldId="510"/>
            <ac:spMk id="3" creationId="{F3590247-65CC-AE3A-A618-ADC3E81DD3D0}"/>
          </ac:spMkLst>
        </pc:spChg>
        <pc:spChg chg="mod">
          <ac:chgData name="Kamil Kluska" userId="825f729e-6b27-4bc1-89c8-e302438beed6" providerId="ADAL" clId="{811F3BB4-ADEA-49BE-8D80-B376C0CB850C}" dt="2023-01-19T18:34:30.583" v="1666" actId="313"/>
          <ac:spMkLst>
            <pc:docMk/>
            <pc:sldMk cId="1933809804" sldId="510"/>
            <ac:spMk id="4" creationId="{2D5DB195-A810-2CFA-E0B0-B1D0A30FF2BC}"/>
          </ac:spMkLst>
        </pc:spChg>
      </pc:sldChg>
      <pc:sldChg chg="addSp modSp new mod">
        <pc:chgData name="Kamil Kluska" userId="825f729e-6b27-4bc1-89c8-e302438beed6" providerId="ADAL" clId="{811F3BB4-ADEA-49BE-8D80-B376C0CB850C}" dt="2023-01-19T18:26:58.712" v="657" actId="113"/>
        <pc:sldMkLst>
          <pc:docMk/>
          <pc:sldMk cId="1616237133" sldId="511"/>
        </pc:sldMkLst>
        <pc:spChg chg="mod">
          <ac:chgData name="Kamil Kluska" userId="825f729e-6b27-4bc1-89c8-e302438beed6" providerId="ADAL" clId="{811F3BB4-ADEA-49BE-8D80-B376C0CB850C}" dt="2023-01-19T18:26:58.712" v="657" actId="113"/>
          <ac:spMkLst>
            <pc:docMk/>
            <pc:sldMk cId="1616237133" sldId="511"/>
            <ac:spMk id="2" creationId="{484A54E5-E103-E3B2-56B4-2BF7771DA94F}"/>
          </ac:spMkLst>
        </pc:spChg>
        <pc:picChg chg="add mod">
          <ac:chgData name="Kamil Kluska" userId="825f729e-6b27-4bc1-89c8-e302438beed6" providerId="ADAL" clId="{811F3BB4-ADEA-49BE-8D80-B376C0CB850C}" dt="2023-01-19T18:20:06.750" v="256" actId="1076"/>
          <ac:picMkLst>
            <pc:docMk/>
            <pc:sldMk cId="1616237133" sldId="511"/>
            <ac:picMk id="3" creationId="{2BA74C86-2E27-C401-C7AB-1B0A0E337B50}"/>
          </ac:picMkLst>
        </pc:picChg>
      </pc:sldChg>
      <pc:sldChg chg="addSp delSp modSp add mod">
        <pc:chgData name="Kamil Kluska" userId="825f729e-6b27-4bc1-89c8-e302438beed6" providerId="ADAL" clId="{811F3BB4-ADEA-49BE-8D80-B376C0CB850C}" dt="2023-01-19T18:42:47.660" v="1853" actId="21"/>
        <pc:sldMkLst>
          <pc:docMk/>
          <pc:sldMk cId="274831643" sldId="512"/>
        </pc:sldMkLst>
        <pc:spChg chg="mod">
          <ac:chgData name="Kamil Kluska" userId="825f729e-6b27-4bc1-89c8-e302438beed6" providerId="ADAL" clId="{811F3BB4-ADEA-49BE-8D80-B376C0CB850C}" dt="2023-01-19T18:42:47.660" v="1853" actId="21"/>
          <ac:spMkLst>
            <pc:docMk/>
            <pc:sldMk cId="274831643" sldId="512"/>
            <ac:spMk id="3" creationId="{98C183B9-6B8A-A33A-BF50-F522CBD96502}"/>
          </ac:spMkLst>
        </pc:spChg>
        <pc:picChg chg="del">
          <ac:chgData name="Kamil Kluska" userId="825f729e-6b27-4bc1-89c8-e302438beed6" providerId="ADAL" clId="{811F3BB4-ADEA-49BE-8D80-B376C0CB850C}" dt="2023-01-19T18:40:54.295" v="1678" actId="478"/>
          <ac:picMkLst>
            <pc:docMk/>
            <pc:sldMk cId="274831643" sldId="512"/>
            <ac:picMk id="2" creationId="{90661464-E8D9-28B5-4638-43679FDC3EB6}"/>
          </ac:picMkLst>
        </pc:picChg>
        <pc:picChg chg="add mod">
          <ac:chgData name="Kamil Kluska" userId="825f729e-6b27-4bc1-89c8-e302438beed6" providerId="ADAL" clId="{811F3BB4-ADEA-49BE-8D80-B376C0CB850C}" dt="2023-01-19T18:41:30.806" v="1683" actId="1076"/>
          <ac:picMkLst>
            <pc:docMk/>
            <pc:sldMk cId="274831643" sldId="512"/>
            <ac:picMk id="4" creationId="{DDD38D64-4B82-E1AB-1E58-71B127B12E3F}"/>
          </ac:picMkLst>
        </pc:picChg>
      </pc:sldChg>
      <pc:sldChg chg="addSp delSp modSp add mod ord">
        <pc:chgData name="Kamil Kluska" userId="825f729e-6b27-4bc1-89c8-e302438beed6" providerId="ADAL" clId="{811F3BB4-ADEA-49BE-8D80-B376C0CB850C}" dt="2023-01-19T18:52:29.635" v="2403" actId="113"/>
        <pc:sldMkLst>
          <pc:docMk/>
          <pc:sldMk cId="1897993545" sldId="513"/>
        </pc:sldMkLst>
        <pc:spChg chg="mod">
          <ac:chgData name="Kamil Kluska" userId="825f729e-6b27-4bc1-89c8-e302438beed6" providerId="ADAL" clId="{811F3BB4-ADEA-49BE-8D80-B376C0CB850C}" dt="2023-01-19T18:48:44.480" v="2074" actId="20577"/>
          <ac:spMkLst>
            <pc:docMk/>
            <pc:sldMk cId="1897993545" sldId="513"/>
            <ac:spMk id="2" creationId="{B360839C-18E6-3A97-A5F8-C1391E8A50F4}"/>
          </ac:spMkLst>
        </pc:spChg>
        <pc:spChg chg="mod">
          <ac:chgData name="Kamil Kluska" userId="825f729e-6b27-4bc1-89c8-e302438beed6" providerId="ADAL" clId="{811F3BB4-ADEA-49BE-8D80-B376C0CB850C}" dt="2023-01-19T18:48:58.491" v="2119" actId="20577"/>
          <ac:spMkLst>
            <pc:docMk/>
            <pc:sldMk cId="1897993545" sldId="513"/>
            <ac:spMk id="3" creationId="{F3590247-65CC-AE3A-A618-ADC3E81DD3D0}"/>
          </ac:spMkLst>
        </pc:spChg>
        <pc:spChg chg="mod">
          <ac:chgData name="Kamil Kluska" userId="825f729e-6b27-4bc1-89c8-e302438beed6" providerId="ADAL" clId="{811F3BB4-ADEA-49BE-8D80-B376C0CB850C}" dt="2023-01-19T18:52:29.635" v="2403" actId="113"/>
          <ac:spMkLst>
            <pc:docMk/>
            <pc:sldMk cId="1897993545" sldId="513"/>
            <ac:spMk id="4" creationId="{2D5DB195-A810-2CFA-E0B0-B1D0A30FF2BC}"/>
          </ac:spMkLst>
        </pc:spChg>
        <pc:picChg chg="del">
          <ac:chgData name="Kamil Kluska" userId="825f729e-6b27-4bc1-89c8-e302438beed6" providerId="ADAL" clId="{811F3BB4-ADEA-49BE-8D80-B376C0CB850C}" dt="2023-01-19T18:49:00.393" v="2120" actId="478"/>
          <ac:picMkLst>
            <pc:docMk/>
            <pc:sldMk cId="1897993545" sldId="513"/>
            <ac:picMk id="5" creationId="{7CFA73D9-1DEF-E25D-F261-11D0BB76F385}"/>
          </ac:picMkLst>
        </pc:picChg>
        <pc:picChg chg="add mod">
          <ac:chgData name="Kamil Kluska" userId="825f729e-6b27-4bc1-89c8-e302438beed6" providerId="ADAL" clId="{811F3BB4-ADEA-49BE-8D80-B376C0CB850C}" dt="2023-01-19T18:51:09.400" v="2194" actId="1076"/>
          <ac:picMkLst>
            <pc:docMk/>
            <pc:sldMk cId="1897993545" sldId="513"/>
            <ac:picMk id="7" creationId="{0CC59094-FCA2-F778-BFFE-37764E51B4E5}"/>
          </ac:picMkLst>
        </pc:picChg>
      </pc:sldChg>
      <pc:sldChg chg="addSp delSp modSp add mod modClrScheme chgLayout">
        <pc:chgData name="Kamil Kluska" userId="825f729e-6b27-4bc1-89c8-e302438beed6" providerId="ADAL" clId="{811F3BB4-ADEA-49BE-8D80-B376C0CB850C}" dt="2023-01-20T08:25:09.392" v="2421" actId="20577"/>
        <pc:sldMkLst>
          <pc:docMk/>
          <pc:sldMk cId="4223058166" sldId="514"/>
        </pc:sldMkLst>
        <pc:spChg chg="mod ord">
          <ac:chgData name="Kamil Kluska" userId="825f729e-6b27-4bc1-89c8-e302438beed6" providerId="ADAL" clId="{811F3BB4-ADEA-49BE-8D80-B376C0CB850C}" dt="2023-01-20T08:25:09.392" v="2421" actId="20577"/>
          <ac:spMkLst>
            <pc:docMk/>
            <pc:sldMk cId="4223058166" sldId="514"/>
            <ac:spMk id="2" creationId="{B360839C-18E6-3A97-A5F8-C1391E8A50F4}"/>
          </ac:spMkLst>
        </pc:spChg>
        <pc:spChg chg="del mod ord">
          <ac:chgData name="Kamil Kluska" userId="825f729e-6b27-4bc1-89c8-e302438beed6" providerId="ADAL" clId="{811F3BB4-ADEA-49BE-8D80-B376C0CB850C}" dt="2023-01-19T18:52:59.946" v="2413" actId="478"/>
          <ac:spMkLst>
            <pc:docMk/>
            <pc:sldMk cId="4223058166" sldId="514"/>
            <ac:spMk id="3" creationId="{F3590247-65CC-AE3A-A618-ADC3E81DD3D0}"/>
          </ac:spMkLst>
        </pc:spChg>
        <pc:spChg chg="del mod ord">
          <ac:chgData name="Kamil Kluska" userId="825f729e-6b27-4bc1-89c8-e302438beed6" providerId="ADAL" clId="{811F3BB4-ADEA-49BE-8D80-B376C0CB850C}" dt="2023-01-19T18:52:57.530" v="2412" actId="478"/>
          <ac:spMkLst>
            <pc:docMk/>
            <pc:sldMk cId="4223058166" sldId="514"/>
            <ac:spMk id="4" creationId="{2D5DB195-A810-2CFA-E0B0-B1D0A30FF2BC}"/>
          </ac:spMkLst>
        </pc:spChg>
        <pc:picChg chg="add del">
          <ac:chgData name="Kamil Kluska" userId="825f729e-6b27-4bc1-89c8-e302438beed6" providerId="ADAL" clId="{811F3BB4-ADEA-49BE-8D80-B376C0CB850C}" dt="2023-01-19T18:52:47.256" v="2409" actId="478"/>
          <ac:picMkLst>
            <pc:docMk/>
            <pc:sldMk cId="4223058166" sldId="514"/>
            <ac:picMk id="7" creationId="{0CC59094-FCA2-F778-BFFE-37764E51B4E5}"/>
          </ac:picMkLst>
        </pc:picChg>
      </pc:sldChg>
      <pc:sldChg chg="modSp mod">
        <pc:chgData name="Kamil Kluska" userId="825f729e-6b27-4bc1-89c8-e302438beed6" providerId="ADAL" clId="{811F3BB4-ADEA-49BE-8D80-B376C0CB850C}" dt="2023-01-20T05:35:42.041" v="2419" actId="20577"/>
        <pc:sldMkLst>
          <pc:docMk/>
          <pc:sldMk cId="2710575684" sldId="516"/>
        </pc:sldMkLst>
        <pc:spChg chg="mod">
          <ac:chgData name="Kamil Kluska" userId="825f729e-6b27-4bc1-89c8-e302438beed6" providerId="ADAL" clId="{811F3BB4-ADEA-49BE-8D80-B376C0CB850C}" dt="2023-01-20T05:35:42.041" v="2419" actId="20577"/>
          <ac:spMkLst>
            <pc:docMk/>
            <pc:sldMk cId="2710575684" sldId="516"/>
            <ac:spMk id="2" creationId="{50F3A9C4-3CE7-A113-9D46-5D844F856B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6D62E70-6EE9-42EB-8E38-C1D6A90329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3A607EF-E4D6-472B-9C7E-A44D52013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812C8-C11C-4A9A-B3A5-6253921C4AA6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FE5AB7B-6B82-4AF0-ACE8-80B5F68DE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06ECF8-4C68-4930-8634-7DC6284EE0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E789-A868-40C6-863B-CE01A8F0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99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6A49-AEA8-4E5B-8BB5-6E5086412DE7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D32C-4F90-4D95-B2CF-B0113B7D3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66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66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14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9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49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6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46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79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92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95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26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1D32C-4F90-4D95-B2CF-B0113B7D3D4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1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3AD482A-ADCD-841C-DFC6-F87B2966D572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E966F166-4EC6-1446-20F3-4EC3687A41FA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0EF71A38-BC6A-8090-9EED-FC4A122CA0EE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BF9CAF18-B24C-4C39-9BC2-9CF092E28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354374"/>
            <a:ext cx="12192000" cy="5189176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  <a:p>
            <a:pPr lvl="0"/>
            <a:r>
              <a:rPr lang="pl-PL"/>
              <a:t>Mus </a:t>
            </a:r>
            <a:r>
              <a:rPr lang="pl-PL" err="1"/>
              <a:t>neque</a:t>
            </a:r>
            <a:r>
              <a:rPr lang="pl-PL"/>
              <a:t> </a:t>
            </a:r>
            <a:r>
              <a:rPr lang="pl-PL" err="1"/>
              <a:t>nibh</a:t>
            </a:r>
            <a:r>
              <a:rPr lang="pl-PL"/>
              <a:t> </a:t>
            </a:r>
            <a:r>
              <a:rPr lang="pl-PL" err="1"/>
              <a:t>varius</a:t>
            </a:r>
            <a:r>
              <a:rPr lang="pl-PL"/>
              <a:t> </a:t>
            </a:r>
            <a:r>
              <a:rPr lang="pl-PL" err="1"/>
              <a:t>dapibus</a:t>
            </a:r>
            <a:r>
              <a:rPr lang="pl-PL"/>
              <a:t> </a:t>
            </a:r>
            <a:r>
              <a:rPr lang="pl-PL" err="1"/>
              <a:t>ultricies</a:t>
            </a:r>
            <a:r>
              <a:rPr lang="pl-PL"/>
              <a:t>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 </a:t>
            </a:r>
            <a:r>
              <a:rPr lang="pl-PL" err="1"/>
              <a:t>class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ad mi </a:t>
            </a:r>
            <a:r>
              <a:rPr lang="pl-PL" err="1"/>
              <a:t>felis</a:t>
            </a:r>
            <a:r>
              <a:rPr lang="pl-PL"/>
              <a:t> </a:t>
            </a:r>
            <a:r>
              <a:rPr lang="pl-PL" err="1"/>
              <a:t>habitasse</a:t>
            </a:r>
            <a:r>
              <a:rPr lang="pl-PL"/>
              <a:t> ad </a:t>
            </a:r>
            <a:r>
              <a:rPr lang="pl-PL" err="1"/>
              <a:t>pharetra</a:t>
            </a:r>
            <a:r>
              <a:rPr lang="pl-PL"/>
              <a:t> a </a:t>
            </a:r>
            <a:r>
              <a:rPr lang="pl-PL" err="1"/>
              <a:t>tortor</a:t>
            </a:r>
            <a:r>
              <a:rPr lang="pl-PL"/>
              <a:t>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interdum</a:t>
            </a:r>
            <a:r>
              <a:rPr lang="pl-PL"/>
              <a:t> </a:t>
            </a:r>
            <a:r>
              <a:rPr lang="pl-PL" err="1"/>
              <a:t>venenatis</a:t>
            </a:r>
            <a:r>
              <a:rPr lang="pl-PL"/>
              <a:t>.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2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C5D8282E-A884-FAA9-FB7B-05E5BE67CA41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6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tępnie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0A7256FC-207D-4851-9400-5482A48B9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505075"/>
            <a:ext cx="12192000" cy="923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pl-PL"/>
              <a:t>Nazwa sekcji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52CD84-649A-0561-8674-4F22507B165B}"/>
              </a:ext>
            </a:extLst>
          </p:cNvPr>
          <p:cNvSpPr/>
          <p:nvPr userDrawn="1"/>
        </p:nvSpPr>
        <p:spPr>
          <a:xfrm>
            <a:off x="0" y="6662738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51BC917-77BB-4DFF-B286-EC3166721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639819"/>
            <a:ext cx="12191998" cy="1332230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08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BF9CAF18-B24C-4C39-9BC2-9CF092E28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844840"/>
            <a:ext cx="6096002" cy="4499975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  <a:p>
            <a:pPr lvl="0"/>
            <a:r>
              <a:rPr lang="pl-PL"/>
              <a:t>Mus </a:t>
            </a:r>
            <a:r>
              <a:rPr lang="pl-PL" err="1"/>
              <a:t>neque</a:t>
            </a:r>
            <a:r>
              <a:rPr lang="pl-PL"/>
              <a:t> </a:t>
            </a:r>
            <a:r>
              <a:rPr lang="pl-PL" err="1"/>
              <a:t>nibh</a:t>
            </a:r>
            <a:r>
              <a:rPr lang="pl-PL"/>
              <a:t> </a:t>
            </a:r>
            <a:r>
              <a:rPr lang="pl-PL" err="1"/>
              <a:t>varius</a:t>
            </a:r>
            <a:r>
              <a:rPr lang="pl-PL"/>
              <a:t> </a:t>
            </a:r>
            <a:r>
              <a:rPr lang="pl-PL" err="1"/>
              <a:t>dapibus</a:t>
            </a:r>
            <a:r>
              <a:rPr lang="pl-PL"/>
              <a:t> </a:t>
            </a:r>
            <a:r>
              <a:rPr lang="pl-PL" err="1"/>
              <a:t>ultricies</a:t>
            </a:r>
            <a:r>
              <a:rPr lang="pl-PL"/>
              <a:t>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 </a:t>
            </a:r>
            <a:r>
              <a:rPr lang="pl-PL" err="1"/>
              <a:t>class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ad mi </a:t>
            </a:r>
            <a:r>
              <a:rPr lang="pl-PL" err="1"/>
              <a:t>felis</a:t>
            </a:r>
            <a:r>
              <a:rPr lang="pl-PL"/>
              <a:t> </a:t>
            </a:r>
            <a:r>
              <a:rPr lang="pl-PL" err="1"/>
              <a:t>habitasse</a:t>
            </a:r>
            <a:r>
              <a:rPr lang="pl-PL"/>
              <a:t> ad </a:t>
            </a:r>
            <a:r>
              <a:rPr lang="pl-PL" err="1"/>
              <a:t>pharetra</a:t>
            </a:r>
            <a:r>
              <a:rPr lang="pl-PL"/>
              <a:t> a </a:t>
            </a:r>
            <a:r>
              <a:rPr lang="pl-PL" err="1"/>
              <a:t>tortor</a:t>
            </a:r>
            <a:r>
              <a:rPr lang="pl-PL"/>
              <a:t>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interdum</a:t>
            </a:r>
            <a:r>
              <a:rPr lang="pl-PL"/>
              <a:t> </a:t>
            </a:r>
            <a:r>
              <a:rPr lang="pl-PL" err="1"/>
              <a:t>venenatis</a:t>
            </a:r>
            <a:r>
              <a:rPr lang="pl-PL"/>
              <a:t>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26E727-241B-757D-1926-DAE27E3F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374"/>
            <a:ext cx="12191998" cy="624376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D353FD1E-33FA-1B82-95E2-B8E406CF6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1003730"/>
            <a:ext cx="12191998" cy="458789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pl-PL" err="1"/>
              <a:t>Subtitle</a:t>
            </a:r>
            <a:r>
              <a:rPr lang="pl-PL"/>
              <a:t> </a:t>
            </a:r>
            <a:r>
              <a:rPr lang="pl-PL" err="1"/>
              <a:t>if</a:t>
            </a:r>
            <a:r>
              <a:rPr lang="pl-PL"/>
              <a:t> </a:t>
            </a:r>
            <a:r>
              <a:rPr lang="pl-PL" err="1"/>
              <a:t>needed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80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BF9CAF18-B24C-4C39-9BC2-9CF092E28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354374"/>
            <a:ext cx="6096002" cy="5990441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  <a:p>
            <a:pPr lvl="0"/>
            <a:r>
              <a:rPr lang="pl-PL"/>
              <a:t>Mus </a:t>
            </a:r>
            <a:r>
              <a:rPr lang="pl-PL" err="1"/>
              <a:t>neque</a:t>
            </a:r>
            <a:r>
              <a:rPr lang="pl-PL"/>
              <a:t> </a:t>
            </a:r>
            <a:r>
              <a:rPr lang="pl-PL" err="1"/>
              <a:t>nibh</a:t>
            </a:r>
            <a:r>
              <a:rPr lang="pl-PL"/>
              <a:t> </a:t>
            </a:r>
            <a:r>
              <a:rPr lang="pl-PL" err="1"/>
              <a:t>varius</a:t>
            </a:r>
            <a:r>
              <a:rPr lang="pl-PL"/>
              <a:t> </a:t>
            </a:r>
            <a:r>
              <a:rPr lang="pl-PL" err="1"/>
              <a:t>dapibus</a:t>
            </a:r>
            <a:r>
              <a:rPr lang="pl-PL"/>
              <a:t> </a:t>
            </a:r>
            <a:r>
              <a:rPr lang="pl-PL" err="1"/>
              <a:t>ultricies</a:t>
            </a:r>
            <a:r>
              <a:rPr lang="pl-PL"/>
              <a:t>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 </a:t>
            </a:r>
            <a:r>
              <a:rPr lang="pl-PL" err="1"/>
              <a:t>class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ad mi </a:t>
            </a:r>
            <a:r>
              <a:rPr lang="pl-PL" err="1"/>
              <a:t>felis</a:t>
            </a:r>
            <a:r>
              <a:rPr lang="pl-PL"/>
              <a:t> </a:t>
            </a:r>
            <a:r>
              <a:rPr lang="pl-PL" err="1"/>
              <a:t>habitasse</a:t>
            </a:r>
            <a:r>
              <a:rPr lang="pl-PL"/>
              <a:t> ad </a:t>
            </a:r>
            <a:r>
              <a:rPr lang="pl-PL" err="1"/>
              <a:t>pharetra</a:t>
            </a:r>
            <a:r>
              <a:rPr lang="pl-PL"/>
              <a:t> a </a:t>
            </a:r>
            <a:r>
              <a:rPr lang="pl-PL" err="1"/>
              <a:t>tortor</a:t>
            </a:r>
            <a:r>
              <a:rPr lang="pl-PL"/>
              <a:t>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interdum</a:t>
            </a:r>
            <a:r>
              <a:rPr lang="pl-PL"/>
              <a:t> </a:t>
            </a:r>
            <a:r>
              <a:rPr lang="pl-PL" err="1"/>
              <a:t>venenatis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15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26E727-241B-757D-1926-DAE27E3F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374"/>
            <a:ext cx="12191998" cy="624376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D353FD1E-33FA-1B82-95E2-B8E406CF6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1003730"/>
            <a:ext cx="12191998" cy="458789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pl-PL"/>
              <a:t>Subtitle if needed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89EE3C30-E21F-43A1-685E-DE50897861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1844841"/>
            <a:ext cx="12191997" cy="1584160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414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89EE3C30-E21F-43A1-685E-DE50897861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354374"/>
            <a:ext cx="12191997" cy="3074627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296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26E727-241B-757D-1926-DAE27E3F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374"/>
            <a:ext cx="12191998" cy="624376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D353FD1E-33FA-1B82-95E2-B8E406CF6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1003730"/>
            <a:ext cx="12191998" cy="458789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pl-PL"/>
              <a:t>Subtitle if needed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49630C5-852F-2990-A2EC-7C3598558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1844840"/>
            <a:ext cx="12191997" cy="945013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BD550BB1-E184-6136-CA01-99AA631FD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" y="2985796"/>
            <a:ext cx="6096002" cy="3359019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12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40896E-51F2-5AB3-2F1E-514EB7BCF434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49630C5-852F-2990-A2EC-7C3598558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" y="353205"/>
            <a:ext cx="12191997" cy="945013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BD550BB1-E184-6136-CA01-99AA631FD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" y="1844840"/>
            <a:ext cx="6096002" cy="4499975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39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0EF71A38-BC6A-8090-9EED-FC4A122CA0EE}"/>
              </a:ext>
            </a:extLst>
          </p:cNvPr>
          <p:cNvSpPr/>
          <p:nvPr userDrawn="1"/>
        </p:nvSpPr>
        <p:spPr>
          <a:xfrm>
            <a:off x="-2" y="6661570"/>
            <a:ext cx="12192000" cy="195261"/>
          </a:xfrm>
          <a:prstGeom prst="rect">
            <a:avLst/>
          </a:prstGeom>
          <a:gradFill flip="none" rotWithShape="1">
            <a:gsLst>
              <a:gs pos="0">
                <a:srgbClr val="242C7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BF9CAF18-B24C-4C39-9BC2-9CF092E284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2096770"/>
            <a:ext cx="12192000" cy="3446780"/>
          </a:xfrm>
          <a:prstGeom prst="rect">
            <a:avLst/>
          </a:prstGeom>
        </p:spPr>
        <p:txBody>
          <a:bodyPr lIns="612000" rIns="612000"/>
          <a:lstStyle>
            <a:lvl1pPr marL="0" indent="0">
              <a:buNone/>
              <a:defRPr sz="1500">
                <a:latin typeface="+mn-lt"/>
              </a:defRPr>
            </a:lvl1pPr>
          </a:lstStyle>
          <a:p>
            <a:pPr lvl="0"/>
            <a:r>
              <a:rPr lang="pl-PL" err="1"/>
              <a:t>Hac</a:t>
            </a:r>
            <a:r>
              <a:rPr lang="pl-PL"/>
              <a:t> ad </a:t>
            </a:r>
            <a:r>
              <a:rPr lang="pl-PL" err="1"/>
              <a:t>leo</a:t>
            </a:r>
            <a:r>
              <a:rPr lang="pl-PL"/>
              <a:t> a </a:t>
            </a:r>
            <a:r>
              <a:rPr lang="pl-PL" err="1"/>
              <a:t>a</a:t>
            </a:r>
            <a:r>
              <a:rPr lang="pl-PL"/>
              <a:t> id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</a:t>
            </a:r>
            <a:r>
              <a:rPr lang="pl-PL" err="1"/>
              <a:t>condimentum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eget</a:t>
            </a:r>
            <a:r>
              <a:rPr lang="pl-PL"/>
              <a:t> a </a:t>
            </a:r>
            <a:r>
              <a:rPr lang="pl-PL" err="1"/>
              <a:t>sem</a:t>
            </a:r>
            <a:r>
              <a:rPr lang="pl-PL"/>
              <a:t> </a:t>
            </a:r>
            <a:r>
              <a:rPr lang="pl-PL" err="1"/>
              <a:t>imperdiet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laoreet</a:t>
            </a:r>
            <a:r>
              <a:rPr lang="pl-PL"/>
              <a:t>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mi </a:t>
            </a:r>
            <a:r>
              <a:rPr lang="pl-PL" err="1"/>
              <a:t>diam</a:t>
            </a:r>
            <a:r>
              <a:rPr lang="pl-PL"/>
              <a:t> </a:t>
            </a:r>
            <a:r>
              <a:rPr lang="pl-PL" err="1"/>
              <a:t>vestibulum</a:t>
            </a:r>
            <a:r>
              <a:rPr lang="pl-PL"/>
              <a:t> </a:t>
            </a:r>
            <a:r>
              <a:rPr lang="pl-PL" err="1"/>
              <a:t>lacus</a:t>
            </a:r>
            <a:r>
              <a:rPr lang="pl-PL"/>
              <a:t> </a:t>
            </a:r>
            <a:r>
              <a:rPr lang="pl-PL" err="1"/>
              <a:t>nascetur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</a:t>
            </a:r>
            <a:r>
              <a:rPr lang="pl-PL" err="1"/>
              <a:t>facilisis</a:t>
            </a:r>
            <a:r>
              <a:rPr lang="pl-PL"/>
              <a:t>. Et </a:t>
            </a:r>
            <a:r>
              <a:rPr lang="pl-PL" err="1"/>
              <a:t>neque</a:t>
            </a:r>
            <a:r>
              <a:rPr lang="pl-PL"/>
              <a:t> nam per </a:t>
            </a:r>
            <a:r>
              <a:rPr lang="pl-PL" err="1"/>
              <a:t>parturient</a:t>
            </a:r>
            <a:r>
              <a:rPr lang="pl-PL"/>
              <a:t> a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habitant</a:t>
            </a:r>
            <a:r>
              <a:rPr lang="pl-PL"/>
              <a:t> </a:t>
            </a:r>
            <a:r>
              <a:rPr lang="pl-PL" err="1"/>
              <a:t>dis</a:t>
            </a:r>
            <a:r>
              <a:rPr lang="pl-PL"/>
              <a:t> vitae a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iaculis</a:t>
            </a:r>
            <a:r>
              <a:rPr lang="pl-PL"/>
              <a:t> </a:t>
            </a:r>
            <a:r>
              <a:rPr lang="pl-PL" err="1"/>
              <a:t>lectus</a:t>
            </a:r>
            <a:r>
              <a:rPr lang="pl-PL"/>
              <a:t> a </a:t>
            </a:r>
            <a:r>
              <a:rPr lang="pl-PL" err="1"/>
              <a:t>nisi</a:t>
            </a:r>
            <a:r>
              <a:rPr lang="pl-PL"/>
              <a:t> </a:t>
            </a:r>
            <a:r>
              <a:rPr lang="pl-PL" err="1"/>
              <a:t>netus</a:t>
            </a:r>
            <a:r>
              <a:rPr lang="pl-PL"/>
              <a:t> in cum a </a:t>
            </a:r>
            <a:r>
              <a:rPr lang="pl-PL" err="1"/>
              <a:t>ultrices</a:t>
            </a:r>
            <a:r>
              <a:rPr lang="pl-PL"/>
              <a:t>. </a:t>
            </a:r>
          </a:p>
          <a:p>
            <a:pPr lvl="0"/>
            <a:r>
              <a:rPr lang="pl-PL"/>
              <a:t>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odio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cubilia</a:t>
            </a:r>
            <a:r>
              <a:rPr lang="pl-PL"/>
              <a:t> urna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conubia</a:t>
            </a:r>
            <a:r>
              <a:rPr lang="pl-PL"/>
              <a:t> eros </a:t>
            </a:r>
            <a:r>
              <a:rPr lang="pl-PL" err="1"/>
              <a:t>pretium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scelerisque</a:t>
            </a:r>
            <a:r>
              <a:rPr lang="pl-PL"/>
              <a:t> a </a:t>
            </a:r>
            <a:r>
              <a:rPr lang="pl-PL" err="1"/>
              <a:t>ut</a:t>
            </a:r>
            <a:r>
              <a:rPr lang="pl-PL"/>
              <a:t> et a </a:t>
            </a:r>
            <a:r>
              <a:rPr lang="pl-PL" err="1"/>
              <a:t>parturient</a:t>
            </a:r>
            <a:r>
              <a:rPr lang="pl-PL"/>
              <a:t> </a:t>
            </a:r>
            <a:r>
              <a:rPr lang="pl-PL" err="1"/>
              <a:t>porta</a:t>
            </a:r>
            <a:r>
              <a:rPr lang="pl-PL"/>
              <a:t> </a:t>
            </a:r>
            <a:r>
              <a:rPr lang="pl-PL" err="1"/>
              <a:t>ridiculus</a:t>
            </a:r>
            <a:r>
              <a:rPr lang="pl-PL"/>
              <a:t> </a:t>
            </a:r>
            <a:r>
              <a:rPr lang="pl-PL" err="1"/>
              <a:t>tempus</a:t>
            </a:r>
            <a:r>
              <a:rPr lang="pl-PL"/>
              <a:t> at.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dignissim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leo</a:t>
            </a:r>
            <a:r>
              <a:rPr lang="pl-PL"/>
              <a:t> </a:t>
            </a:r>
            <a:r>
              <a:rPr lang="pl-PL" err="1"/>
              <a:t>rhoncus</a:t>
            </a:r>
            <a:r>
              <a:rPr lang="pl-PL"/>
              <a:t> </a:t>
            </a:r>
            <a:r>
              <a:rPr lang="pl-PL" err="1"/>
              <a:t>montes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 </a:t>
            </a:r>
            <a:r>
              <a:rPr lang="pl-PL" err="1"/>
              <a:t>sodales</a:t>
            </a:r>
            <a:r>
              <a:rPr lang="pl-PL"/>
              <a:t> </a:t>
            </a:r>
            <a:r>
              <a:rPr lang="pl-PL" err="1"/>
              <a:t>ornare</a:t>
            </a:r>
            <a:r>
              <a:rPr lang="pl-PL"/>
              <a:t> </a:t>
            </a:r>
            <a:r>
              <a:rPr lang="pl-PL" err="1"/>
              <a:t>est</a:t>
            </a:r>
            <a:r>
              <a:rPr lang="pl-PL"/>
              <a:t> </a:t>
            </a:r>
            <a:r>
              <a:rPr lang="pl-PL" err="1"/>
              <a:t>parturient</a:t>
            </a:r>
            <a:r>
              <a:rPr lang="pl-PL"/>
              <a:t> id </a:t>
            </a:r>
            <a:r>
              <a:rPr lang="pl-PL" err="1"/>
              <a:t>lobortis</a:t>
            </a:r>
            <a:r>
              <a:rPr lang="pl-PL"/>
              <a:t> </a:t>
            </a:r>
            <a:r>
              <a:rPr lang="pl-PL" err="1"/>
              <a:t>ac</a:t>
            </a:r>
            <a:r>
              <a:rPr lang="pl-PL"/>
              <a:t>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placerat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porttitor</a:t>
            </a:r>
            <a:r>
              <a:rPr lang="pl-PL"/>
              <a:t> </a:t>
            </a:r>
            <a:r>
              <a:rPr lang="pl-PL" err="1"/>
              <a:t>purus</a:t>
            </a:r>
            <a:r>
              <a:rPr lang="pl-PL"/>
              <a:t> </a:t>
            </a:r>
            <a:r>
              <a:rPr lang="pl-PL" err="1"/>
              <a:t>nisl</a:t>
            </a:r>
            <a:r>
              <a:rPr lang="pl-PL"/>
              <a:t> </a:t>
            </a:r>
            <a:r>
              <a:rPr lang="pl-PL" err="1"/>
              <a:t>curabitur</a:t>
            </a:r>
            <a:r>
              <a:rPr lang="pl-PL"/>
              <a:t> </a:t>
            </a:r>
            <a:r>
              <a:rPr lang="pl-PL" err="1"/>
              <a:t>vehicula</a:t>
            </a:r>
            <a:r>
              <a:rPr lang="pl-PL"/>
              <a:t> </a:t>
            </a:r>
            <a:r>
              <a:rPr lang="pl-PL" err="1"/>
              <a:t>erat</a:t>
            </a:r>
            <a:r>
              <a:rPr lang="pl-PL"/>
              <a:t>. </a:t>
            </a:r>
          </a:p>
          <a:p>
            <a:pPr lvl="0"/>
            <a:r>
              <a:rPr lang="pl-PL"/>
              <a:t>Mus </a:t>
            </a:r>
            <a:r>
              <a:rPr lang="pl-PL" err="1"/>
              <a:t>neque</a:t>
            </a:r>
            <a:r>
              <a:rPr lang="pl-PL"/>
              <a:t> </a:t>
            </a:r>
            <a:r>
              <a:rPr lang="pl-PL" err="1"/>
              <a:t>nibh</a:t>
            </a:r>
            <a:r>
              <a:rPr lang="pl-PL"/>
              <a:t> </a:t>
            </a:r>
            <a:r>
              <a:rPr lang="pl-PL" err="1"/>
              <a:t>varius</a:t>
            </a:r>
            <a:r>
              <a:rPr lang="pl-PL"/>
              <a:t> </a:t>
            </a:r>
            <a:r>
              <a:rPr lang="pl-PL" err="1"/>
              <a:t>dapibus</a:t>
            </a:r>
            <a:r>
              <a:rPr lang="pl-PL"/>
              <a:t> </a:t>
            </a:r>
            <a:r>
              <a:rPr lang="pl-PL" err="1"/>
              <a:t>ultricies</a:t>
            </a:r>
            <a:r>
              <a:rPr lang="pl-PL"/>
              <a:t>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 </a:t>
            </a:r>
            <a:r>
              <a:rPr lang="pl-PL" err="1"/>
              <a:t>class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ad mi </a:t>
            </a:r>
            <a:r>
              <a:rPr lang="pl-PL" err="1"/>
              <a:t>felis</a:t>
            </a:r>
            <a:r>
              <a:rPr lang="pl-PL"/>
              <a:t> </a:t>
            </a:r>
            <a:r>
              <a:rPr lang="pl-PL" err="1"/>
              <a:t>habitasse</a:t>
            </a:r>
            <a:r>
              <a:rPr lang="pl-PL"/>
              <a:t> ad </a:t>
            </a:r>
            <a:r>
              <a:rPr lang="pl-PL" err="1"/>
              <a:t>pharetra</a:t>
            </a:r>
            <a:r>
              <a:rPr lang="pl-PL"/>
              <a:t> a </a:t>
            </a:r>
            <a:r>
              <a:rPr lang="pl-PL" err="1"/>
              <a:t>tortor</a:t>
            </a:r>
            <a:r>
              <a:rPr lang="pl-PL"/>
              <a:t>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interdum</a:t>
            </a:r>
            <a:r>
              <a:rPr lang="pl-PL"/>
              <a:t> </a:t>
            </a:r>
            <a:r>
              <a:rPr lang="pl-PL" err="1"/>
              <a:t>venenatis</a:t>
            </a:r>
            <a:r>
              <a:rPr lang="pl-PL"/>
              <a:t>.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BECE1E6-DE31-4AE0-BB2E-0FC91296C4AE}"/>
              </a:ext>
            </a:extLst>
          </p:cNvPr>
          <p:cNvSpPr txBox="1">
            <a:spLocks/>
          </p:cNvSpPr>
          <p:nvPr userDrawn="1"/>
        </p:nvSpPr>
        <p:spPr>
          <a:xfrm>
            <a:off x="11326091" y="6686550"/>
            <a:ext cx="689295" cy="1714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A1471-6054-413F-A63C-FD9EAD7FAB62}" type="slidenum">
              <a:rPr lang="pl-PL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kumimoji="0" lang="pl-PL" sz="9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59EA7C2-EF58-BE1C-C90D-CBAD7659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374"/>
            <a:ext cx="12191998" cy="624376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5AEC4DAE-6BD0-4BE6-5963-7F4BF445F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1003730"/>
            <a:ext cx="12191998" cy="458789"/>
          </a:xfrm>
          <a:prstGeom prst="rect">
            <a:avLst/>
          </a:prstGeom>
        </p:spPr>
        <p:txBody>
          <a:bodyPr lIns="576000" rIns="576000" anchor="ctr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pl-PL" err="1"/>
              <a:t>Subtitle</a:t>
            </a:r>
            <a:r>
              <a:rPr lang="pl-PL"/>
              <a:t> </a:t>
            </a:r>
            <a:r>
              <a:rPr lang="pl-PL" err="1"/>
              <a:t>if</a:t>
            </a:r>
            <a:r>
              <a:rPr lang="pl-PL"/>
              <a:t> </a:t>
            </a:r>
            <a:r>
              <a:rPr lang="pl-PL" err="1"/>
              <a:t>needed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4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5FC126A-03DF-FADC-C84A-BFC0D38E217F}"/>
              </a:ext>
            </a:extLst>
          </p:cNvPr>
          <p:cNvSpPr txBox="1"/>
          <p:nvPr userDrawn="1"/>
        </p:nvSpPr>
        <p:spPr>
          <a:xfrm>
            <a:off x="0" y="6641387"/>
            <a:ext cx="38652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b="0" i="0" u="none" strike="noStrike" baseline="0">
                <a:solidFill>
                  <a:schemeClr val="bg1"/>
                </a:solidFill>
                <a:latin typeface="Calibri" panose="020F0502020204030204" pitchFamily="34" charset="0"/>
              </a:rPr>
              <a:t> Wewnętrzne / </a:t>
            </a:r>
            <a:r>
              <a:rPr lang="pl-PL" sz="800" b="0" i="0" u="none" strike="noStrike" baseline="0" err="1">
                <a:solidFill>
                  <a:schemeClr val="bg1"/>
                </a:solidFill>
                <a:latin typeface="Calibri" panose="020F0502020204030204" pitchFamily="34" charset="0"/>
              </a:rPr>
              <a:t>Internal</a:t>
            </a:r>
            <a:r>
              <a:rPr lang="pl-PL" sz="800" b="0" i="0" u="none" strike="noStrike" baseline="0">
                <a:solidFill>
                  <a:schemeClr val="bg1"/>
                </a:solidFill>
                <a:latin typeface="Calibri" panose="020F0502020204030204" pitchFamily="34" charset="0"/>
              </a:rPr>
              <a:t> Zakłady Farmaceutyczne POLPHARMA S.A.; Polfa Warszawa S.A.</a:t>
            </a:r>
            <a:endParaRPr lang="pl-PL" sz="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E436D-6CF8-7831-EC0E-877CF949218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36242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Wewnętrzne / Internal Zakłady Farmaceutyczne POLPHARMA S.A.; Polfa Warszawa S.A.</a:t>
            </a:r>
          </a:p>
        </p:txBody>
      </p:sp>
    </p:spTree>
    <p:extLst>
      <p:ext uri="{BB962C8B-B14F-4D97-AF65-F5344CB8AC3E}">
        <p14:creationId xmlns:p14="http://schemas.microsoft.com/office/powerpoint/2010/main" val="6244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5" r:id="rId2"/>
    <p:sldLayoutId id="2147483748" r:id="rId3"/>
    <p:sldLayoutId id="2147483753" r:id="rId4"/>
    <p:sldLayoutId id="2147483751" r:id="rId5"/>
    <p:sldLayoutId id="2147483754" r:id="rId6"/>
    <p:sldLayoutId id="2147483752" r:id="rId7"/>
    <p:sldLayoutId id="2147483755" r:id="rId8"/>
    <p:sldLayoutId id="2147483750" r:id="rId9"/>
    <p:sldLayoutId id="2147483756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elp.sap.com/docs/ARIBA_NETWORK_SUPPLIERS?locale=en-U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31.xml"/><Relationship Id="rId4" Type="http://schemas.openxmlformats.org/officeDocument/2006/relationships/slide" Target="slide7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upplier.ariba.com/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ba.com/ariba-network/ariba-network-for-suppliers/accounts-and-pricing#calculator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sap.com/docs/ARIBA_NETWORK_SUPPLIERS/f0dac91c138b407c8e90c6c6a43eec83/22b2c5e9bab04e639d467cc76da11922.html?locale=pl-PL&amp;q=integracja" TargetMode="Externa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ier.ariba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86221A5-54EC-4CBE-979C-FE385488E7A5}"/>
              </a:ext>
            </a:extLst>
          </p:cNvPr>
          <p:cNvSpPr txBox="1">
            <a:spLocks/>
          </p:cNvSpPr>
          <p:nvPr/>
        </p:nvSpPr>
        <p:spPr>
          <a:xfrm>
            <a:off x="393332" y="327312"/>
            <a:ext cx="11474815" cy="11248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l-PL" sz="4800" b="1"/>
              <a:t>SAP Business Network</a:t>
            </a:r>
            <a:endParaRPr kumimoji="0" lang="pl-PL" sz="4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091C0323-6D97-B14E-8B12-A0AC6B28B204}"/>
              </a:ext>
            </a:extLst>
          </p:cNvPr>
          <p:cNvSpPr txBox="1">
            <a:spLocks/>
          </p:cNvSpPr>
          <p:nvPr/>
        </p:nvSpPr>
        <p:spPr>
          <a:xfrm>
            <a:off x="393332" y="1369568"/>
            <a:ext cx="7927708" cy="6133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latin typeface="Segoe UI" panose="020B0502040204020203" pitchFamily="34" charset="0"/>
                <a:cs typeface="Segoe UI" panose="020B0502040204020203" pitchFamily="34" charset="0"/>
              </a:rPr>
              <a:t>Materiały dla dostawców Polpharma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74">
            <a:extLst>
              <a:ext uri="{FF2B5EF4-FFF2-40B4-BE49-F238E27FC236}">
                <a16:creationId xmlns:a16="http://schemas.microsoft.com/office/drawing/2014/main" id="{ABEE4FDD-112D-5450-E49C-35C239DD5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055" y="574710"/>
            <a:ext cx="1250410" cy="12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4.	Pulpit nawigacyjny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590247-65CC-AE3A-A618-ADC3E81DD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5DB195-A810-2CFA-E0B0-B1D0A30FF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1487498"/>
            <a:ext cx="12192003" cy="4799002"/>
          </a:xfrm>
        </p:spPr>
        <p:txBody>
          <a:bodyPr/>
          <a:lstStyle/>
          <a:p>
            <a:r>
              <a:rPr lang="pl-PL"/>
              <a:t>Pulpit nawigacyjny umożliwia dostęp do funkcjonalności serwisu SAP Business Network.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E2D027-CC97-559A-E89C-E9ECC5D58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23" y="1971267"/>
            <a:ext cx="9957550" cy="40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84A54E5-E103-E3B2-56B4-2BF7771DA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/>
              <a:t>W lewym górnym rogu znajduje się lista która umożliwia przełączanie się między poszczególnymi funkcjonalnościami serwisu.</a:t>
            </a:r>
          </a:p>
          <a:p>
            <a:pPr algn="just"/>
            <a:endParaRPr lang="pl-PL"/>
          </a:p>
          <a:p>
            <a:pPr algn="just"/>
            <a:r>
              <a:rPr lang="pl-PL" b="1"/>
              <a:t>Ariba Discovery </a:t>
            </a:r>
            <a:r>
              <a:rPr lang="pl-PL"/>
              <a:t>– usługa kojarzenia kontrahentów business-to-business, która oferuje nowe okazje biznesowe z wiodących firm.</a:t>
            </a:r>
          </a:p>
          <a:p>
            <a:pPr algn="just"/>
            <a:endParaRPr lang="pl-PL"/>
          </a:p>
          <a:p>
            <a:pPr algn="just"/>
            <a:r>
              <a:rPr lang="pl-PL" b="1"/>
              <a:t>Ariba </a:t>
            </a:r>
            <a:r>
              <a:rPr lang="pl-PL" b="1" err="1"/>
              <a:t>Proposals</a:t>
            </a:r>
            <a:r>
              <a:rPr lang="pl-PL" b="1"/>
              <a:t> &amp; </a:t>
            </a:r>
            <a:r>
              <a:rPr lang="pl-PL" b="1" err="1"/>
              <a:t>Questionnaires</a:t>
            </a:r>
            <a:r>
              <a:rPr lang="pl-PL" b="1"/>
              <a:t> </a:t>
            </a:r>
            <a:r>
              <a:rPr lang="pl-PL"/>
              <a:t>– umożliwia odpowiadanie na zapytania ofertowe wysłanych przez nabywców oraz wypełnianie przesłanych przez nich formularzy i kwestionariuszy.</a:t>
            </a:r>
          </a:p>
          <a:p>
            <a:pPr algn="just"/>
            <a:endParaRPr lang="pl-PL"/>
          </a:p>
          <a:p>
            <a:pPr algn="just"/>
            <a:r>
              <a:rPr lang="pl-PL" b="1"/>
              <a:t>Ariba </a:t>
            </a:r>
            <a:r>
              <a:rPr lang="pl-PL" b="1" err="1"/>
              <a:t>Contract</a:t>
            </a:r>
            <a:r>
              <a:rPr lang="pl-PL" b="1"/>
              <a:t> Management </a:t>
            </a:r>
            <a:r>
              <a:rPr lang="pl-PL"/>
              <a:t>– pozwala na udział w negocjacjach umowy.</a:t>
            </a:r>
          </a:p>
          <a:p>
            <a:pPr algn="just"/>
            <a:endParaRPr lang="pl-PL"/>
          </a:p>
          <a:p>
            <a:pPr algn="just"/>
            <a:r>
              <a:rPr lang="pl-PL" b="1"/>
              <a:t>SAP Business Network </a:t>
            </a:r>
            <a:r>
              <a:rPr lang="pl-PL"/>
              <a:t>– umożliwia dostęp do zamówień przesłanych przez nabywców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A74C86-2E27-C401-C7AB-1B0A0E33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88" y="752978"/>
            <a:ext cx="4104034" cy="26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37CE707-57DE-B213-60B7-35D4B5116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/>
              <a:t>Kliknięcie w symbol znaku zapytania w prawym górnym rogu otwiera dynamiczny panel pomocy. </a:t>
            </a:r>
          </a:p>
          <a:p>
            <a:pPr algn="just"/>
            <a:r>
              <a:rPr lang="pl-PL"/>
              <a:t>Aby znaleźć interesujący nas temat można skorzystać z paska wyszukiwania lub najechać na element strony.</a:t>
            </a:r>
          </a:p>
          <a:p>
            <a:pPr algn="just"/>
            <a:r>
              <a:rPr lang="pl-PL"/>
              <a:t>Wiele artykułów dostępnych jest w języku polskim. </a:t>
            </a:r>
          </a:p>
          <a:p>
            <a:pPr algn="just"/>
            <a:endParaRPr lang="pl-PL"/>
          </a:p>
          <a:p>
            <a:pPr algn="just"/>
            <a:r>
              <a:rPr lang="pl-PL"/>
              <a:t>Wybranie opcji </a:t>
            </a:r>
            <a:r>
              <a:rPr lang="pl-PL" b="1" err="1"/>
              <a:t>Documentation</a:t>
            </a:r>
            <a:r>
              <a:rPr lang="pl-PL" b="1" i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/>
              <a:t>przekierowuje na stronę </a:t>
            </a:r>
          </a:p>
          <a:p>
            <a:pPr algn="just"/>
            <a:r>
              <a:rPr lang="en-US">
                <a:hlinkClick r:id="rId2"/>
              </a:rPr>
              <a:t>SAP Business Network for Trading Partners</a:t>
            </a:r>
            <a:endParaRPr lang="pl-PL"/>
          </a:p>
          <a:p>
            <a:pPr algn="just"/>
            <a:r>
              <a:rPr lang="pl-PL"/>
              <a:t>zawierającą szczegółową dokumentacje dotyczącą obsługi i możliwości konta w SAP Business Network. </a:t>
            </a:r>
          </a:p>
          <a:p>
            <a:pPr algn="just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DA39C7-7CFC-036E-4153-CD5EBE4AF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5. Zasoby informacyjne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B01A21-9EE3-1ED4-F29F-0E38C40A4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AD151FE-EDCD-9257-5DFE-E59DE00B4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48" y="1600703"/>
            <a:ext cx="4734586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3F5361C-F441-DFDC-DB06-9F0BFB4E5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12192002" cy="5990441"/>
          </a:xfrm>
        </p:spPr>
        <p:txBody>
          <a:bodyPr/>
          <a:lstStyle/>
          <a:p>
            <a:r>
              <a:rPr lang="pl-PL"/>
              <a:t>Przycisk </a:t>
            </a:r>
            <a:r>
              <a:rPr lang="pl-PL" b="1"/>
              <a:t>Wsparcie</a:t>
            </a:r>
            <a:r>
              <a:rPr lang="pl-PL"/>
              <a:t> wyświetla rozbudowane okno pomocy.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Zakładka </a:t>
            </a:r>
            <a:r>
              <a:rPr lang="pl-PL" b="1"/>
              <a:t>Strona główna </a:t>
            </a:r>
            <a:r>
              <a:rPr lang="pl-PL"/>
              <a:t>pozwala na przeszukiwanie tematów pomocy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Zakładka </a:t>
            </a:r>
            <a:r>
              <a:rPr lang="pl-PL" b="1"/>
              <a:t>Nauka</a:t>
            </a:r>
            <a:r>
              <a:rPr lang="pl-PL"/>
              <a:t> zawiera streści szkoleniowe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/>
              <a:t>Zakładka </a:t>
            </a:r>
            <a:r>
              <a:rPr lang="pl-PL" b="1"/>
              <a:t>Skontaktuj się z nami </a:t>
            </a:r>
            <a:r>
              <a:rPr lang="pl-PL"/>
              <a:t>pozwala na kontakt z Suportem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17FA13-4EAA-729B-1528-592D4BEA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661" y="1999330"/>
            <a:ext cx="5280079" cy="38140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2EBF60-A146-6516-E14E-492F7A92C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0"/>
          <a:stretch/>
        </p:blipFill>
        <p:spPr>
          <a:xfrm>
            <a:off x="589907" y="1999330"/>
            <a:ext cx="5202845" cy="38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6.	Administracja kontem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590247-65CC-AE3A-A618-ADC3E81DD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/>
              <a:t>6.1. Definiowanie ról i dodawanie użytkowników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5DB195-A810-2CFA-E0B0-B1D0A30FF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0"/>
            <a:ext cx="6863382" cy="3533983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Administrator konta ma możliwość dodania nowych użytkowników i przypisanie im odpowiednich ról.</a:t>
            </a:r>
          </a:p>
          <a:p>
            <a:pPr algn="just">
              <a:lnSpc>
                <a:spcPct val="114000"/>
              </a:lnSpc>
            </a:pPr>
            <a:endParaRPr lang="pl-PL" dirty="0"/>
          </a:p>
          <a:p>
            <a:pPr algn="just">
              <a:lnSpc>
                <a:spcPct val="114000"/>
              </a:lnSpc>
            </a:pPr>
            <a:r>
              <a:rPr lang="pl-PL" dirty="0"/>
              <a:t>Dzięki temu, można dodać w serwisie większą liczbę użytkowników którzy będą się zajmowali na przykład procesowaniem zamówień.</a:t>
            </a:r>
          </a:p>
          <a:p>
            <a:pPr algn="just">
              <a:lnSpc>
                <a:spcPct val="114000"/>
              </a:lnSpc>
            </a:pPr>
            <a:endParaRPr lang="pl-PL" dirty="0"/>
          </a:p>
          <a:p>
            <a:pPr algn="just">
              <a:lnSpc>
                <a:spcPct val="114000"/>
              </a:lnSpc>
            </a:pPr>
            <a:r>
              <a:rPr lang="pl-PL" dirty="0"/>
              <a:t>Aby przejść do menu zarządzania użytkownikami, należy w prawym górnym rogu kliknąć na </a:t>
            </a:r>
            <a:r>
              <a:rPr lang="pl-PL" b="1" dirty="0"/>
              <a:t>ikonę z inicjałami </a:t>
            </a:r>
            <a:r>
              <a:rPr lang="pl-PL" dirty="0"/>
              <a:t>zalogowanego użytkownika, wybrać </a:t>
            </a:r>
            <a:r>
              <a:rPr lang="pl-PL" b="1" dirty="0"/>
              <a:t>Ustawienia</a:t>
            </a:r>
            <a:r>
              <a:rPr lang="pl-PL" dirty="0"/>
              <a:t> a następnie </a:t>
            </a:r>
            <a:r>
              <a:rPr lang="pl-PL" b="1" dirty="0"/>
              <a:t>Użytkownicy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FA73D9-1DEF-E25D-F261-11D0BB76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885" y="354374"/>
            <a:ext cx="3734942" cy="60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7FA53C-8A38-9054-4DC4-AC583BEB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6" y="1697531"/>
            <a:ext cx="8289307" cy="420841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1E54AF-AD91-D766-E513-A9CAE7EF8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 dirty="0"/>
              <a:t>Aby dodać nowego użytkownika należy najpierw zdefiniować odpowiednie role, które będą przypisane do nowej osoby.</a:t>
            </a:r>
          </a:p>
          <a:p>
            <a:pPr algn="just"/>
            <a:r>
              <a:rPr lang="pl-PL" dirty="0"/>
              <a:t>Służy do tego zakładka </a:t>
            </a:r>
            <a:r>
              <a:rPr lang="pl-PL" b="1" dirty="0"/>
              <a:t>Zarządzanie rolami.</a:t>
            </a:r>
          </a:p>
          <a:p>
            <a:pPr algn="just"/>
            <a:r>
              <a:rPr lang="pl-PL" dirty="0"/>
              <a:t>Kliknięcie na ikonę plusa spowoduje przejście do nowego widoku w którym można skonfigurować nową rolę.</a:t>
            </a:r>
          </a:p>
        </p:txBody>
      </p:sp>
    </p:spTree>
    <p:extLst>
      <p:ext uri="{BB962C8B-B14F-4D97-AF65-F5344CB8AC3E}">
        <p14:creationId xmlns:p14="http://schemas.microsoft.com/office/powerpoint/2010/main" val="237936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0661464-E8D9-28B5-4638-43679FDC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72" y="282681"/>
            <a:ext cx="8097103" cy="6220945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C183B9-6B8A-A33A-BF50-F522CBD96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3731074" cy="5990441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Tworzenie roli należy rozpocząć od podania jej nazwy a następnie należy wybrać odpowiednie uprawnienia z dostępnej listy.</a:t>
            </a:r>
          </a:p>
          <a:p>
            <a:pPr algn="just">
              <a:lnSpc>
                <a:spcPct val="114000"/>
              </a:lnSpc>
            </a:pPr>
            <a:endParaRPr lang="pl-PL" dirty="0"/>
          </a:p>
          <a:p>
            <a:pPr algn="just">
              <a:lnSpc>
                <a:spcPct val="114000"/>
              </a:lnSpc>
            </a:pPr>
            <a:r>
              <a:rPr lang="pl-PL" dirty="0"/>
              <a:t>W tym samym widoku możemy od razu przypisać tworzoną rolę odpowiednim użytkownikom klikając na ikonę plusa w sekcji </a:t>
            </a:r>
            <a:r>
              <a:rPr lang="pl-PL" b="1" dirty="0"/>
              <a:t>Przypisz użytkowników.</a:t>
            </a:r>
          </a:p>
        </p:txBody>
      </p:sp>
    </p:spTree>
    <p:extLst>
      <p:ext uri="{BB962C8B-B14F-4D97-AF65-F5344CB8AC3E}">
        <p14:creationId xmlns:p14="http://schemas.microsoft.com/office/powerpoint/2010/main" val="142473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C183B9-6B8A-A33A-BF50-F522CBD96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12192002" cy="5990441"/>
          </a:xfrm>
        </p:spPr>
        <p:txBody>
          <a:bodyPr/>
          <a:lstStyle/>
          <a:p>
            <a:r>
              <a:rPr lang="pl-PL"/>
              <a:t>Dodanie nowego użytkownika jest również możliwe w zakładce </a:t>
            </a:r>
            <a:r>
              <a:rPr lang="pl-PL" b="1"/>
              <a:t>Zarządzanie użytkownikami.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D38D64-4B82-E1AB-1E58-71B127B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60" y="922961"/>
            <a:ext cx="9015479" cy="51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E94F4D4-C41C-BD41-573E-F0B9855E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09" y="411251"/>
            <a:ext cx="7417181" cy="5404128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28AAB2-40DD-44AC-D451-E4933658EC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4597211" cy="5990441"/>
          </a:xfrm>
        </p:spPr>
        <p:txBody>
          <a:bodyPr/>
          <a:lstStyle/>
          <a:p>
            <a:pPr algn="just"/>
            <a:r>
              <a:rPr lang="pl-PL"/>
              <a:t>Kliknięcie na ikonę plusa otworzy nowy widok w którym należy uzupełnić poniższe pola.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Dane użytkownika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Przypisanie roli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Określenie czy użytkownik powinien być dopisany do obsługi wybranych klientów czy do wszystkich</a:t>
            </a:r>
          </a:p>
        </p:txBody>
      </p:sp>
    </p:spTree>
    <p:extLst>
      <p:ext uri="{BB962C8B-B14F-4D97-AF65-F5344CB8AC3E}">
        <p14:creationId xmlns:p14="http://schemas.microsoft.com/office/powerpoint/2010/main" val="292011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5DB195-A810-2CFA-E0B0-B1D0A30FF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0"/>
            <a:ext cx="6390044" cy="4499975"/>
          </a:xfrm>
        </p:spPr>
        <p:txBody>
          <a:bodyPr/>
          <a:lstStyle/>
          <a:p>
            <a:pPr algn="just"/>
            <a:r>
              <a:rPr lang="pl-PL"/>
              <a:t>Dostawcy mają możliwość wyboru jak chcą otrzymywać zamówienia od nabywcy.</a:t>
            </a:r>
          </a:p>
          <a:p>
            <a:pPr algn="just"/>
            <a:r>
              <a:rPr lang="pl-PL"/>
              <a:t>Aby przejść do menu zarządzania przekazywaniem zamówień należy kliknąć na </a:t>
            </a:r>
            <a:r>
              <a:rPr lang="pl-PL" b="1"/>
              <a:t>ikonę z inicjałami </a:t>
            </a:r>
            <a:r>
              <a:rPr lang="pl-PL"/>
              <a:t>zalogowanego użytkownika, wybrać </a:t>
            </a:r>
            <a:r>
              <a:rPr lang="pl-PL" b="1"/>
              <a:t>Ustawienia</a:t>
            </a:r>
            <a:r>
              <a:rPr lang="pl-PL"/>
              <a:t> a następnie </a:t>
            </a:r>
            <a:r>
              <a:rPr lang="pl-PL" b="1"/>
              <a:t>Elektroniczne przekazywanie zamówień</a:t>
            </a:r>
            <a:r>
              <a:rPr lang="pl-PL"/>
              <a:t>.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6.	Administracja kontem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590247-65CC-AE3A-A618-ADC3E81DD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/>
              <a:t>6.2. Wybór metody przesyłania zamówień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CC59094-FCA2-F778-BFFE-37764E51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82" y="354374"/>
            <a:ext cx="3997417" cy="59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7C42F99-28A7-5599-644D-35403EB7D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0"/>
            <a:ext cx="12191998" cy="44999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Wprowadzenie do SAP Business Network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 w SAP Business Network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Rejestracja w SAP Business Network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Pulpit nawigacyjny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Zasoby informacyjne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Administracja kontem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Obsługa zamówień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Składanie ofert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Pytania i odpowiedzi</a:t>
            </a: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4A0C39-AE0E-CF4A-9592-CCDA4CB41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004EE8-F87E-96C0-4B5E-4A6BB3501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95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5120642" cy="5990441"/>
          </a:xfrm>
        </p:spPr>
        <p:txBody>
          <a:bodyPr/>
          <a:lstStyle/>
          <a:p>
            <a:pPr algn="just"/>
            <a:r>
              <a:rPr lang="pl-PL"/>
              <a:t>Do wyboru jest kilka metod przekazywania zamówień: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On-line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err="1"/>
              <a:t>cXML</a:t>
            </a:r>
            <a:endParaRPr lang="pl-PL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E-mail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EDI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/>
              <a:t>Faks</a:t>
            </a:r>
          </a:p>
          <a:p>
            <a:pPr algn="just"/>
            <a:r>
              <a:rPr lang="pl-PL"/>
              <a:t>Domyślnie ustawioną metodą jest E-mail. </a:t>
            </a:r>
          </a:p>
          <a:p>
            <a:pPr algn="just"/>
            <a:r>
              <a:rPr lang="pl-PL"/>
              <a:t>Przesyłanie zamówień przez </a:t>
            </a:r>
            <a:r>
              <a:rPr lang="pl-PL" err="1"/>
              <a:t>cXML</a:t>
            </a:r>
            <a:r>
              <a:rPr lang="pl-PL"/>
              <a:t> i EDI możliwe jest jedynie po </a:t>
            </a:r>
            <a:r>
              <a:rPr lang="pl-PL" dirty="0"/>
              <a:t>przeprowadzeniu</a:t>
            </a:r>
            <a:r>
              <a:rPr lang="pl-PL"/>
              <a:t> integracji. </a:t>
            </a:r>
          </a:p>
          <a:p>
            <a:pPr algn="just"/>
            <a:endParaRPr lang="pl-PL"/>
          </a:p>
          <a:p>
            <a:pPr algn="just"/>
            <a:r>
              <a:rPr lang="pl-PL"/>
              <a:t>W tym miejscu należy również określić czy </a:t>
            </a:r>
            <a:r>
              <a:rPr lang="pl-PL" b="1"/>
              <a:t>załączniki</a:t>
            </a:r>
            <a:r>
              <a:rPr lang="pl-PL"/>
              <a:t> do zamówienia mają być przesyłane wraz z nim.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AB7C51-F936-B815-0AEA-0EAF25129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38" y="395717"/>
            <a:ext cx="6970262" cy="60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1FE829-8E0C-359F-E9BD-51B87AC901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1844840"/>
            <a:ext cx="8239877" cy="4499975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W celu obsługi niektórych funkcjonalności systemu może być konieczne nawiązanie relacji handlowej z klientem.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Aby przejść do menu zarządzania relacjami, należy w prawym górnym rogu kliknąć na </a:t>
            </a:r>
            <a:r>
              <a:rPr lang="pl-PL" b="1" dirty="0"/>
              <a:t>ikonę z inicjałami </a:t>
            </a:r>
            <a:r>
              <a:rPr lang="pl-PL" dirty="0"/>
              <a:t>zalogowanego użytkownika, wybrać </a:t>
            </a:r>
            <a:r>
              <a:rPr lang="pl-PL" b="1" dirty="0"/>
              <a:t>Ustawienia</a:t>
            </a:r>
            <a:r>
              <a:rPr lang="pl-PL" dirty="0"/>
              <a:t> a następnie </a:t>
            </a:r>
            <a:r>
              <a:rPr lang="pl-PL" b="1" dirty="0"/>
              <a:t>Relacje z klientami</a:t>
            </a:r>
            <a:r>
              <a:rPr lang="pl-PL" dirty="0"/>
              <a:t>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Tylko klient może wysłać zaproszenie do nawiązania relacji. W zależności od ustawień może być ono akceptowane automatycznie lub wymagać ręcznego potwierdzenia.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515874-4BA3-2DAA-7A51-DD195F000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6.	Administracja kontem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CDA9D7-232D-FAA3-A2E0-291EB80F56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/>
              <a:t>6.3. Relacje handlowe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AEB7B35-A2B7-AC91-8398-17620F02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796" y="1336256"/>
            <a:ext cx="3623718" cy="51325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C88CD4C-E33B-9AAE-3F1D-AA396295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87" y="4272905"/>
            <a:ext cx="6270523" cy="21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91E5DC4-BFBC-5F8B-CE5D-27ADAC8DF1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0"/>
            <a:ext cx="5076857" cy="4499975"/>
          </a:xfrm>
        </p:spPr>
        <p:txBody>
          <a:bodyPr/>
          <a:lstStyle/>
          <a:p>
            <a:pPr algn="just"/>
            <a:r>
              <a:rPr lang="pl-PL"/>
              <a:t>Zamówienie przesyłane drogą mailową zawiera wszystkie szczegóły dotyczące dostawy i  zamawianych pozycji.</a:t>
            </a:r>
          </a:p>
          <a:p>
            <a:pPr algn="just"/>
            <a:r>
              <a:rPr lang="pl-PL"/>
              <a:t>Aby zarządzać zamówieniem należy wybrać przycisk </a:t>
            </a:r>
            <a:r>
              <a:rPr lang="pl-PL" b="1"/>
              <a:t>Przetwórz zamówienie</a:t>
            </a:r>
            <a:r>
              <a:rPr lang="pl-PL"/>
              <a:t>.</a:t>
            </a:r>
          </a:p>
          <a:p>
            <a:pPr algn="just"/>
            <a:r>
              <a:rPr lang="pl-PL"/>
              <a:t>Przekierowuje on do strony logowania w SAP Business Network.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20C994-70D3-A982-CEDB-E51FB503C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7. Obsługa zamówień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1795CE-C532-B53E-DA13-DCCCCCDD59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81E0212-B18D-7DBD-AAA1-F7CDF0532560}"/>
              </a:ext>
            </a:extLst>
          </p:cNvPr>
          <p:cNvGrpSpPr>
            <a:grpSpLocks noChangeAspect="1"/>
          </p:cNvGrpSpPr>
          <p:nvPr/>
        </p:nvGrpSpPr>
        <p:grpSpPr>
          <a:xfrm>
            <a:off x="5077326" y="1003730"/>
            <a:ext cx="6795437" cy="5296808"/>
            <a:chOff x="3467097" y="923058"/>
            <a:chExt cx="7417589" cy="5332857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AD146D01-FB8F-D835-65FE-C551FF15B1F2}"/>
                </a:ext>
              </a:extLst>
            </p:cNvPr>
            <p:cNvGrpSpPr/>
            <p:nvPr/>
          </p:nvGrpSpPr>
          <p:grpSpPr>
            <a:xfrm>
              <a:off x="3467097" y="923058"/>
              <a:ext cx="7417589" cy="5332857"/>
              <a:chOff x="3467097" y="923058"/>
              <a:chExt cx="7417589" cy="5332857"/>
            </a:xfrm>
          </p:grpSpPr>
          <p:pic>
            <p:nvPicPr>
              <p:cNvPr id="6" name="Obraz 5">
                <a:extLst>
                  <a:ext uri="{FF2B5EF4-FFF2-40B4-BE49-F238E27FC236}">
                    <a16:creationId xmlns:a16="http://schemas.microsoft.com/office/drawing/2014/main" id="{062160F0-3517-DAFD-D421-F23C6B6E2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7099" y="923058"/>
                <a:ext cx="7417587" cy="2505942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5D7380B-EE0B-A35E-1FEE-1487BF9D3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7097" y="3422976"/>
                <a:ext cx="7417587" cy="1406892"/>
              </a:xfrm>
              <a:prstGeom prst="rect">
                <a:avLst/>
              </a:prstGeom>
            </p:spPr>
          </p:pic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DAD0DD1D-83B0-6860-16D6-D023A7FEA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7097" y="4740968"/>
                <a:ext cx="7417587" cy="1514947"/>
              </a:xfrm>
              <a:prstGeom prst="rect">
                <a:avLst/>
              </a:prstGeom>
            </p:spPr>
          </p:pic>
        </p:grp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7D49F5F8-9E8E-5670-78E7-78C152DACC29}"/>
                </a:ext>
              </a:extLst>
            </p:cNvPr>
            <p:cNvSpPr/>
            <p:nvPr/>
          </p:nvSpPr>
          <p:spPr>
            <a:xfrm>
              <a:off x="6497053" y="3070459"/>
              <a:ext cx="1357162" cy="3585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7064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695D390-E5E2-7FB9-65E8-B07AB24F7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887D17-035D-EB81-8993-C49A6F3C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44" y="363699"/>
            <a:ext cx="8283913" cy="61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C3FE735-04B6-7209-E2C9-B88678890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/>
              <a:t>Posiadacze konta Enterprise mogą skorzystać z nawigacji do podglądu zamówień bezpośrednio w module </a:t>
            </a:r>
            <a:r>
              <a:rPr lang="pl-PL" b="1"/>
              <a:t>Business Network</a:t>
            </a:r>
            <a:r>
              <a:rPr lang="pl-PL"/>
              <a:t>. </a:t>
            </a:r>
          </a:p>
          <a:p>
            <a:r>
              <a:rPr lang="pl-PL"/>
              <a:t>W tym miejscu można skorzystać z opcji </a:t>
            </a:r>
            <a:r>
              <a:rPr lang="pl-PL" b="1"/>
              <a:t>Zamówienia</a:t>
            </a:r>
            <a:r>
              <a:rPr lang="pl-PL"/>
              <a:t> na belce lub dedykowanego widżetu,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5522B4-F052-4177-AB93-5CDB18C7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7" y="1152824"/>
            <a:ext cx="10947400" cy="49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B46E6A0-DD04-73AE-003B-9D6D7A4D7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12192002" cy="5990441"/>
          </a:xfrm>
        </p:spPr>
        <p:txBody>
          <a:bodyPr/>
          <a:lstStyle/>
          <a:p>
            <a:r>
              <a:rPr lang="pl-PL" dirty="0"/>
              <a:t>Jedną z dostępnych opcji jest </a:t>
            </a:r>
            <a:r>
              <a:rPr lang="pl-PL" b="1" dirty="0"/>
              <a:t>potwierdzenie zamówienia </a:t>
            </a:r>
            <a:r>
              <a:rPr lang="pl-PL" dirty="0"/>
              <a:t>(</a:t>
            </a:r>
            <a:r>
              <a:rPr lang="pl-PL" i="1" dirty="0"/>
              <a:t>order </a:t>
            </a:r>
            <a:r>
              <a:rPr lang="pl-PL" i="1" dirty="0" err="1"/>
              <a:t>confirmation</a:t>
            </a:r>
            <a:r>
              <a:rPr lang="pl-PL" dirty="0"/>
              <a:t>).</a:t>
            </a:r>
          </a:p>
          <a:p>
            <a:r>
              <a:rPr lang="pl-PL" dirty="0"/>
              <a:t>Zamówienie można potwierdzić w całości, w części lub odrzucić. Potwierdzając zamówienie można wprowadzić dodatkowe szczegóły, w tym numer potwierdzenia czy informacje dotyczące wysyłki.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465634-5A36-C434-0DDB-3E47B573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09" y="1405201"/>
            <a:ext cx="9364579" cy="47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5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B46E6A0-DD04-73AE-003B-9D6D7A4D7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41266"/>
            <a:ext cx="6096002" cy="5975468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SAP Business Network pozwala również wysłać </a:t>
            </a:r>
            <a:r>
              <a:rPr lang="pl-PL" b="1" dirty="0"/>
              <a:t>powiadomienie o wysyłce </a:t>
            </a:r>
            <a:r>
              <a:rPr lang="pl-PL" dirty="0"/>
              <a:t>(</a:t>
            </a:r>
            <a:r>
              <a:rPr lang="pl-PL" i="1" dirty="0" err="1"/>
              <a:t>ship</a:t>
            </a:r>
            <a:r>
              <a:rPr lang="pl-PL" i="1" dirty="0"/>
              <a:t> </a:t>
            </a:r>
            <a:r>
              <a:rPr lang="pl-PL" i="1" dirty="0" err="1"/>
              <a:t>notice</a:t>
            </a:r>
            <a:r>
              <a:rPr lang="pl-PL" dirty="0"/>
              <a:t>).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W szczegółach powiadomienia o wysyłce można podać szczegóły takie jak numery paczek, numer listu przewozowego, data wysyłki ale również szczegóły produktu, na przykład datę produkcji.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4220DF-14B2-D75F-FFDF-CE0297F6B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45"/>
          <a:stretch/>
        </p:blipFill>
        <p:spPr>
          <a:xfrm>
            <a:off x="5818597" y="441266"/>
            <a:ext cx="6243263" cy="55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466D1CD-7FB9-BFE5-DE9B-B0F125DF4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Klienci mogą również wysłać zaproszenia do wzięcia udziału w postępowaniu zakupowym i złożenia ofert.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Powiadomienie o zaproszeniu przychodzi wiadomością mailową.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Zaproszenie do wzięcia udziału w zdarzeniu może się różnić w zależności od rodzaju zdarzenia., zawsze jednak będzie ono zawierać link przekierowujący do systemu SAP Business Network, gdzie można potwierdzić udział w zdarzeniu i złożyć ofertę.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F9446C-EF0F-B257-0933-558D36209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8. </a:t>
            </a:r>
            <a:r>
              <a:rPr lang="pl-PL" b="1"/>
              <a:t>Składanie ofert</a:t>
            </a:r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9DE75C-CD29-3122-E49C-C32C7582E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9F3962E-2764-7834-38D5-A3E09E7C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47" y="227410"/>
            <a:ext cx="4188897" cy="61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4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4CC6F26-2C27-0C9B-BC6D-FFA8BF67C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12192002" cy="5990441"/>
          </a:xfrm>
        </p:spPr>
        <p:txBody>
          <a:bodyPr/>
          <a:lstStyle/>
          <a:p>
            <a:r>
              <a:rPr lang="pl-PL" dirty="0"/>
              <a:t>Do zdarzeń elektronicznych można nawigować również bezpośrednio w portalu – znajdują się w module </a:t>
            </a:r>
            <a:r>
              <a:rPr lang="en-US" b="1" dirty="0"/>
              <a:t>Proposals and </a:t>
            </a:r>
            <a:r>
              <a:rPr lang="en-US" b="1" dirty="0" err="1"/>
              <a:t>Questionnairs</a:t>
            </a:r>
            <a:r>
              <a:rPr lang="en-US" dirty="0"/>
              <a:t>.</a:t>
            </a:r>
            <a:endParaRPr lang="pl-PL" dirty="0"/>
          </a:p>
          <a:p>
            <a:r>
              <a:rPr lang="pl-PL" dirty="0"/>
              <a:t>Biała belka na górze strony pozwala przełączać się pomiędzy zapytaniami od różnych klientów.</a:t>
            </a:r>
            <a:endParaRPr lang="en-US" dirty="0"/>
          </a:p>
          <a:p>
            <a:r>
              <a:rPr lang="pl-PL" dirty="0"/>
              <a:t>Widoczne zdarzenia są pogrupowane według typu i statusu.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A9BF37-68FA-ED99-5879-66FFEC1B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45" y="1855771"/>
            <a:ext cx="10046909" cy="44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BCBD0B9-9A0D-D83F-A77A-32FA2937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" y="354374"/>
            <a:ext cx="7746098" cy="3600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A6A6620-252D-F01D-1E0C-2EB9519B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11" y="3457916"/>
            <a:ext cx="854266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1.	Wprowadzenie do </a:t>
            </a:r>
            <a:r>
              <a:rPr lang="pl-PL" sz="3600" b="1"/>
              <a:t>SAP Business Network</a:t>
            </a:r>
            <a:endParaRPr kumimoji="0" lang="pl-PL" sz="3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429CBA-A1C6-C3A7-7487-6FFC8D766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9E1AB5-3167-A8B9-441C-285874264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1"/>
            <a:ext cx="12192002" cy="41463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b="1" dirty="0"/>
              <a:t>SAP Business Network dotychczas było znane jako Ariba Network</a:t>
            </a:r>
            <a:endParaRPr kumimoji="0" lang="pl-P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SAP Business Network jest usługą, która ułatwia kupującym i dostawcom współpracę przy transakcjach, wzmacnianie ich relacji i odkrywanie nowych możliwości biznesowych.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Dostawcy mogą pomóc kupującym osiągnąć cele związane z transformacją zamówień. Współpraca w chmurze pozwala zwiększyć zadowolenie klientów, uprościć cykl sprzedaży i przyspieszyć proces zamawiania.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8E3AF8F-1F16-E71D-DEC5-A2D45DC5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4482670"/>
            <a:ext cx="1371600" cy="137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12">
            <a:extLst>
              <a:ext uri="{FF2B5EF4-FFF2-40B4-BE49-F238E27FC236}">
                <a16:creationId xmlns:a16="http://schemas.microsoft.com/office/drawing/2014/main" id="{FCE4A44B-21D8-0D68-26E2-58D5F8E5C99B}"/>
              </a:ext>
            </a:extLst>
          </p:cNvPr>
          <p:cNvSpPr txBox="1"/>
          <p:nvPr/>
        </p:nvSpPr>
        <p:spPr>
          <a:xfrm>
            <a:off x="4535156" y="5077693"/>
            <a:ext cx="682716" cy="18155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 defTabSz="1088122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pl-PL" sz="1600" b="1" kern="0">
                <a:solidFill>
                  <a:schemeClr val="accent4"/>
                </a:solidFill>
                <a:ea typeface="Arial Unicode MS" pitchFamily="34" charset="-128"/>
                <a:cs typeface="Arial" panose="020B0604020202020204" pitchFamily="34" charset="0"/>
              </a:rPr>
              <a:t>KUPUJĄCY</a:t>
            </a:r>
            <a:endParaRPr lang="en-US" sz="1600" b="1" kern="0">
              <a:solidFill>
                <a:schemeClr val="accent4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14">
            <a:extLst>
              <a:ext uri="{FF2B5EF4-FFF2-40B4-BE49-F238E27FC236}">
                <a16:creationId xmlns:a16="http://schemas.microsoft.com/office/drawing/2014/main" id="{FC140E7E-2CF8-D30A-F494-632B1987A068}"/>
              </a:ext>
            </a:extLst>
          </p:cNvPr>
          <p:cNvSpPr txBox="1"/>
          <p:nvPr/>
        </p:nvSpPr>
        <p:spPr>
          <a:xfrm>
            <a:off x="6974126" y="5048564"/>
            <a:ext cx="808096" cy="23980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defTabSz="1088122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pl-PL" sz="1600" b="1" kern="0">
                <a:solidFill>
                  <a:schemeClr val="accent3"/>
                </a:solidFill>
                <a:ea typeface="Arial Unicode MS" pitchFamily="34" charset="-128"/>
                <a:cs typeface="Arial" panose="020B0604020202020204" pitchFamily="34" charset="0"/>
              </a:rPr>
              <a:t>PARTNER</a:t>
            </a:r>
          </a:p>
          <a:p>
            <a:pPr defTabSz="1088122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pl-PL" sz="1600" b="1" kern="0">
                <a:solidFill>
                  <a:schemeClr val="accent3"/>
                </a:solidFill>
                <a:ea typeface="Arial Unicode MS" pitchFamily="34" charset="-128"/>
                <a:cs typeface="Arial" panose="020B0604020202020204" pitchFamily="34" charset="0"/>
              </a:rPr>
              <a:t>HANDLOWY</a:t>
            </a:r>
            <a:endParaRPr lang="en-US" sz="1600" b="1" kern="0">
              <a:solidFill>
                <a:schemeClr val="accent3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63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16B3286-AF35-49CD-764F-0E14FEB5B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pl-PL" dirty="0"/>
              <a:t>Wymagania i pola do uzupełnienia różnią się w zależności od typu zdarzenia i ustawień klienta.</a:t>
            </a:r>
          </a:p>
          <a:p>
            <a:pPr>
              <a:lnSpc>
                <a:spcPct val="114000"/>
              </a:lnSpc>
            </a:pPr>
            <a:r>
              <a:rPr lang="pl-PL" dirty="0"/>
              <a:t>Po udzieleniu odpowiedzi na wszystkie obowiązkowe pytania oznaczone gwiazdką i podaniu ceny należy wybrać </a:t>
            </a:r>
            <a:r>
              <a:rPr lang="pl-PL" i="1" dirty="0"/>
              <a:t>Prześlij całą odpowiedź </a:t>
            </a:r>
            <a:r>
              <a:rPr lang="pl-PL" dirty="0"/>
              <a:t>aby przesłać ofertę do klienta.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6A9F70-6AF4-A560-278E-861B6356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51" y="1461994"/>
            <a:ext cx="9196136" cy="50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844840"/>
            <a:ext cx="9113180" cy="4499975"/>
          </a:xfrm>
        </p:spPr>
        <p:txBody>
          <a:bodyPr/>
          <a:lstStyle/>
          <a:p>
            <a:pPr marL="342900" lvl="0" indent="-342900" algn="just">
              <a:buFont typeface="Calibri" panose="020F0502020204030204" pitchFamily="34" charset="0"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 w przypadku, kiedy administrator, który zakładał konto nie pracuje już w firmie? A nie przekazał dostępu do konta?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Osobę Administratora można sprawdzić wybierając ikonę inicjałów w prawym górnym rogu a następnie opcję 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</a:rPr>
              <a:t>Skontaktuj się z administratorem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Jeśli administrator nie jest już zatrudniony w Twojej firmie skontaktuj się ze swoim działem IT – być może będzie możliwe uchronienie skrzynki mailowej tej osoby w celu zrestartowania hasła. 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Jeżeli nie można uzyskać dostępu do jego konta administratora, skontaktuj się z działem obsługi klienta firmy SAP Ariba, aby przepisać rolę administratora konta.</a:t>
            </a:r>
          </a:p>
          <a:p>
            <a:pPr lvl="0" algn="just"/>
            <a:endParaRPr lang="pl-P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to powiadomienia będą w języku polskim czy angielskim?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Docelowo powiadomienia przesyłane przez Polpharma będą w języku polskim.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770DB2-84D6-A881-A8AB-BCE0EDDA4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9. Pytania i odpowiedzi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667EC5B-C409-9CE0-5D1C-E6CC6B0D5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3DA872-E0B6-BEE7-E92B-4386AB38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07" y="1233124"/>
            <a:ext cx="2198749" cy="49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korespondencje prowadzimy w systemie czy mailowo?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Np. gdy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mamy jakieś pytania do zapytania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Wiadomości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do postępowania można wysyłać z systemu – bezpośrednio z widoku zdarzenia (opcja 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</a:rPr>
              <a:t>Zredaguj wiadomość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). Powiadomienie o wiadomości zwrotnej od Polpharma przychodzi mailowo i  jest widoczne również w sekcji 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</a:rPr>
              <a:t>Wiadomości dotyczące zdarzeń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bezpośrednio na stronie zdarzenia.</a:t>
            </a:r>
          </a:p>
          <a:p>
            <a:pPr lvl="0" algn="just">
              <a:lnSpc>
                <a:spcPct val="114000"/>
              </a:lnSpc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4000"/>
              </a:lnSpc>
              <a:buFontTx/>
              <a:buChar char="?"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BE6AF9-4493-A199-D6F9-D64D5B16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58" y="1910993"/>
            <a:ext cx="7988083" cy="44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47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algn="just">
              <a:buFont typeface="Calibri" panose="020F0502020204030204" pitchFamily="34" charset="0"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w systemie widzimy wszystkie zapytania Polpharmy założone w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Aribie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czy tylko wysłane do nas?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W module Ariba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Proposals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Questionnairs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  widoczne są jedynie zapytania skierowane bezpośrednio do danego kontrahenta. </a:t>
            </a:r>
          </a:p>
          <a:p>
            <a:pPr lvl="0" algn="just"/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W module Ariba Discovery można sprawdzić zapytania otwarte publikowane przez organizacje kupujące za pośrednictwem SAP Ariba. Ten moduł nie jest przedmiotem tej instrukcji.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Zamówienie – potwierdzam datę realizacji, ale w międzyczasie okazuje się że termin realizacji ulegnie zmianie - w jaki sposób zgłosić to Polpharmie - mailowo czy zaktualizować to w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Aribie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jeśli w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Aribie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to w jaki sposób?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Aby dokonać zmiany przesłanych dokumentów (potwierdzenie przyjęcia zamówienia, potwierdzenie wysyłki) należy ponownie wejść w opcję tworzenia tego dokumentu dla danego zamówienia (np. 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Czynności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→ 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Potwierdź całe zamówienie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 wprowadzić zaktualizowane dane (np. datę wysyłki) i przesłać dokument.</a:t>
            </a: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Konto w systemie zakładamy samodzielnie czy robi to Polpharma?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 zakłada się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samodzielnie. Można to zrobić w każdym momencie na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tej stronie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 lub dopiero w odpowiedzi na zamówienie lub zapytanie ofertowe przesłane przez Polpharma (korzystając z linku w wiadomości mailowej).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4000"/>
              </a:lnSpc>
              <a:buFontTx/>
              <a:buChar char="?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2837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Zmiana złożonej oferty po negocjacji to będzie ogłoszone kolejne zdarzenie czy poprawa zdarzenia pierwotnego?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Zależy to od konfiguracji zdarzanie przez Kupującego. W otwartych (trwających) zdarzeniach jest możliwość przesłania nowej oferty (opcja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Zmodyfikuj odpowiedź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W momencie gdy upłynie czas trwania zdarzenia Kupiec może zdecydować czy otworzyć je ponownie czy też stworzyć nowe. Historia złożonych ofert jest widoczna w panelu boczny pod </a:t>
            </a:r>
            <a:r>
              <a:rPr lang="pl-PL" sz="1800" i="1" dirty="0">
                <a:latin typeface="Calibri" panose="020F0502020204030204" pitchFamily="34" charset="0"/>
                <a:ea typeface="Calibri" panose="020F0502020204030204" pitchFamily="34" charset="0"/>
              </a:rPr>
              <a:t>Historia odpowiedzi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4B8D18C-A926-A594-EF45-4EEB02CF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53" y="2167847"/>
            <a:ext cx="8790237" cy="43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są koszty wersji Enterprise?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Koszty wersji Enterprise zależą od rocznej ilości przetwarzanych dokumentów (np. zamówień) oraz ich wartości. Do pewnego pułapu konto Enterprise jest darmowe.  Dokładne koszty powinny być skonsultowane bezpośrednio z SAP Ariba. Na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tej stronie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 dostępny jest oficjalny kalkulator pozwalający oszacować aktualne koszty.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każde zamówienie trzeba akceptować?</a:t>
            </a:r>
          </a:p>
          <a:p>
            <a:pPr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</a:rPr>
              <a:t>Jeśli nie zaakceptujemy zamówienia system wyśle przypomnienie, jednak nie wymusi w wprowadzenia potwierdzenia. Jeśli dane zamówienie nie będzie realizowane można je odrzucić. </a:t>
            </a:r>
            <a:endParaRPr lang="pl-PL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Czy w przypadku braku kosztów dostawy można je dodać do zamówienia?</a:t>
            </a: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 w przypadku gdy wielkość opakowania handlowego jest różna od tego jakie podał zamawiający?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Dostawcy nie mogą bezpośrednio dokonywać zmian/edycji/aktualizacji zamówienia. Klient może przesłać zamówienie modyfikujące ze zmianami. Zamówienie modyfikujące będzie miało ten sam numer zamówienia, ale nowy numer wersji. W przypadku gdy konieczne jest dokonanie zmian rosimy o bezpośredni kontakt z klientem. </a:t>
            </a: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z jednego konta Ariba można obsługiwać kilku kontrahentów?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</a:rPr>
              <a:t>Tak, jedno konto pozwala obsługiwać wiele organizacji kupujących. </a:t>
            </a:r>
          </a:p>
          <a:p>
            <a:pPr lvl="0" algn="just">
              <a:lnSpc>
                <a:spcPct val="114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553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6D729F-7500-AEF1-63FF-E401A848C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 dodawać złączniki do oferty?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Zapytania ofertowe mają pola pozwalające na dodanie załącznika. Zazwyczaj dostępne jest pole ogólne na załączniki do oferty oraz pola na załączniki do każdej z pozycji zapytania. Kupujący może też dodać dodatkowe pola pozwalające do dodanie załączników.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każde zamówienie trzeba akceptować?</a:t>
            </a:r>
          </a:p>
          <a:p>
            <a:pPr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</a:rPr>
              <a:t>Jeśli nie zaakceptujemy zamówienia system wyśle przypomnienie, jednak nie wymusi w wprowadzenia potwierdzenia. Jeśli dane zamówienie nie będzie realizowane można je odrzucić. </a:t>
            </a:r>
            <a:endParaRPr lang="pl-PL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Czy w przypadku braku kosztów dostawy można je dodać do zamówienia?</a:t>
            </a: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 w przypadku gdy wielkość opakowania handlowego jest różna od tego jakie podał zamawiający?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Dostawcy nie mogą bezpośrednio dokonywać zmian/edycji/aktualizacji zamówienia. Klient może przesłać zamówienie modyfikujące ze zmianami. Zamówienie modyfikujące będzie miało ten sam numer zamówienia, ale nowy numer wersji. W przypadku gdy konieczne jest dokonanie zmian rosimy o bezpośredni kontakt z klientem. </a:t>
            </a:r>
          </a:p>
          <a:p>
            <a:pPr marL="342900" lvl="0" indent="-342900" algn="just">
              <a:lnSpc>
                <a:spcPct val="114000"/>
              </a:lnSpc>
              <a:buFontTx/>
              <a:buChar char="?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 jest możliwa integracja e-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orderingu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aby zamówienia automatycznie przychodziły do SAP?</a:t>
            </a:r>
          </a:p>
          <a:p>
            <a:pPr lvl="0" algn="just">
              <a:lnSpc>
                <a:spcPct val="114000"/>
              </a:lnSpc>
            </a:pPr>
            <a:r>
              <a:rPr lang="pl-PL" sz="1800" dirty="0">
                <a:latin typeface="Calibri" panose="020F0502020204030204" pitchFamily="34" charset="0"/>
              </a:rPr>
              <a:t>Dostawcy z kontem Enterprise mogą skonfigurować integracje zamówień ze swoimi systemami </a:t>
            </a:r>
            <a:r>
              <a:rPr lang="pl-PL" sz="1800" dirty="0" err="1">
                <a:latin typeface="Calibri" panose="020F0502020204030204" pitchFamily="34" charset="0"/>
              </a:rPr>
              <a:t>backend</a:t>
            </a:r>
            <a:r>
              <a:rPr lang="pl-PL" sz="1800" dirty="0">
                <a:latin typeface="Calibri" panose="020F0502020204030204" pitchFamily="34" charset="0"/>
              </a:rPr>
              <a:t>. Dostępne metody to </a:t>
            </a:r>
            <a:r>
              <a:rPr lang="pl-PL" sz="1800" dirty="0" err="1">
                <a:latin typeface="Calibri" panose="020F0502020204030204" pitchFamily="34" charset="0"/>
              </a:rPr>
              <a:t>cXML</a:t>
            </a:r>
            <a:r>
              <a:rPr lang="pl-PL" sz="1800" dirty="0">
                <a:latin typeface="Calibri" panose="020F0502020204030204" pitchFamily="34" charset="0"/>
              </a:rPr>
              <a:t> oraz EDI. W celu uzyskania szczegółów prosimy zapoznać się z dokumentacją </a:t>
            </a:r>
            <a:r>
              <a:rPr lang="pl-PL" sz="1800" dirty="0">
                <a:latin typeface="Calibri" panose="020F0502020204030204" pitchFamily="34" charset="0"/>
                <a:hlinkClick r:id="rId2"/>
              </a:rPr>
              <a:t>tutaj</a:t>
            </a:r>
            <a:r>
              <a:rPr lang="pl-PL" sz="1800" dirty="0">
                <a:latin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14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78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83745FA-3EDD-42DA-87DC-4F1B8FEFF03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22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3BE9F13-880E-53B8-F128-57572E71B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/>
              <a:t>Możliwości SAP Business Network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/>
              <a:t>Przyjmowanie zamówień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/>
              <a:t>Wysyłanie faktur i monitorowanie statusu płatności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/>
              <a:t>Uczestnictwo w zapytaniach ofertowych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/>
              <a:t>Współpraca przy kontraktach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/>
              <a:t>Tworzenie samodzielnych katalogów cyfrowych</a:t>
            </a:r>
          </a:p>
          <a:p>
            <a:pPr algn="just">
              <a:lnSpc>
                <a:spcPct val="150000"/>
              </a:lnSpc>
            </a:pPr>
            <a:endParaRPr lang="pl-PL"/>
          </a:p>
          <a:p>
            <a:endParaRPr lang="pl-PL"/>
          </a:p>
        </p:txBody>
      </p:sp>
      <p:grpSp>
        <p:nvGrpSpPr>
          <p:cNvPr id="3" name="Group 104">
            <a:extLst>
              <a:ext uri="{FF2B5EF4-FFF2-40B4-BE49-F238E27FC236}">
                <a16:creationId xmlns:a16="http://schemas.microsoft.com/office/drawing/2014/main" id="{54C5B617-869F-5C1E-F6AE-9D53BCAE6287}"/>
              </a:ext>
            </a:extLst>
          </p:cNvPr>
          <p:cNvGrpSpPr/>
          <p:nvPr/>
        </p:nvGrpSpPr>
        <p:grpSpPr>
          <a:xfrm>
            <a:off x="3889698" y="3429000"/>
            <a:ext cx="4412604" cy="2454065"/>
            <a:chOff x="4120275" y="1915701"/>
            <a:chExt cx="3970680" cy="2210416"/>
          </a:xfrm>
        </p:grpSpPr>
        <p:sp>
          <p:nvSpPr>
            <p:cNvPr id="4" name="Oval 139">
              <a:extLst>
                <a:ext uri="{FF2B5EF4-FFF2-40B4-BE49-F238E27FC236}">
                  <a16:creationId xmlns:a16="http://schemas.microsoft.com/office/drawing/2014/main" id="{10385BE7-4B5D-E44D-B2BE-FE71E9454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396" y="1915701"/>
              <a:ext cx="2213950" cy="221041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33000"/>
              </a:schemeClr>
            </a:solidFill>
            <a:ln>
              <a:noFill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088122"/>
              <a:endParaRPr lang="en-US" sz="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Oval 140">
              <a:extLst>
                <a:ext uri="{FF2B5EF4-FFF2-40B4-BE49-F238E27FC236}">
                  <a16:creationId xmlns:a16="http://schemas.microsoft.com/office/drawing/2014/main" id="{75692BCE-1A46-C4B9-C5F4-E4458E1A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675" y="2169926"/>
              <a:ext cx="1701388" cy="17033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3000"/>
              </a:schemeClr>
            </a:solidFill>
            <a:ln>
              <a:noFill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088122"/>
              <a:endParaRPr lang="en-US" sz="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Oval 141">
              <a:extLst>
                <a:ext uri="{FF2B5EF4-FFF2-40B4-BE49-F238E27FC236}">
                  <a16:creationId xmlns:a16="http://schemas.microsoft.com/office/drawing/2014/main" id="{E07D19B6-24A4-A734-E6DA-5785F809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675" y="2439539"/>
              <a:ext cx="1167389" cy="11640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horz" wrap="none" lIns="0" tIns="0" rIns="0" bIns="0" numCol="1" anchor="ctr" anchorCtr="0" compatLnSpc="1">
              <a:prstTxWarp prst="textArchDown">
                <a:avLst/>
              </a:prstTxWarp>
              <a:noAutofit/>
            </a:bodyPr>
            <a:lstStyle/>
            <a:p>
              <a:pPr algn="ctr" defTabSz="1088122"/>
              <a:endParaRPr lang="en-US" sz="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108">
              <a:extLst>
                <a:ext uri="{FF2B5EF4-FFF2-40B4-BE49-F238E27FC236}">
                  <a16:creationId xmlns:a16="http://schemas.microsoft.com/office/drawing/2014/main" id="{0479E46D-C039-66FE-DDE7-4E14A88A5C88}"/>
                </a:ext>
              </a:extLst>
            </p:cNvPr>
            <p:cNvSpPr txBox="1"/>
            <p:nvPr/>
          </p:nvSpPr>
          <p:spPr>
            <a:xfrm>
              <a:off x="5633270" y="2616054"/>
              <a:ext cx="842259" cy="8106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spcFirstLastPara="1" vert="horz" wrap="none" lIns="0" tIns="0" rIns="0" bIns="0" numCol="1" rtlCol="0" anchor="ctr" anchorCtr="0">
              <a:prstTxWarp prst="textArchDown">
                <a:avLst/>
              </a:prstTxWarp>
              <a:noAutofit/>
            </a:bodyPr>
            <a:lstStyle/>
            <a:p>
              <a:pPr algn="ctr" defTabSz="1088122" fontAlgn="base">
                <a:buClr>
                  <a:srgbClr val="F0AB00"/>
                </a:buClr>
                <a:buSzPct val="80000"/>
              </a:pPr>
              <a:r>
                <a:rPr lang="en-US" sz="1400" b="1" kern="0">
                  <a:solidFill>
                    <a:srgbClr val="000000"/>
                  </a:solidFill>
                  <a:ea typeface="Arial Unicode MS" pitchFamily="34" charset="-128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8" name="Arc 109">
              <a:extLst>
                <a:ext uri="{FF2B5EF4-FFF2-40B4-BE49-F238E27FC236}">
                  <a16:creationId xmlns:a16="http://schemas.microsoft.com/office/drawing/2014/main" id="{85E2E692-7AEB-55FC-E299-7D142CB72C3C}"/>
                </a:ext>
              </a:extLst>
            </p:cNvPr>
            <p:cNvSpPr/>
            <p:nvPr/>
          </p:nvSpPr>
          <p:spPr>
            <a:xfrm>
              <a:off x="5092721" y="2052958"/>
              <a:ext cx="1935296" cy="1933058"/>
            </a:xfrm>
            <a:prstGeom prst="arc">
              <a:avLst>
                <a:gd name="adj1" fmla="val 1478702"/>
                <a:gd name="adj2" fmla="val 929538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0" tIns="0" rIns="0" bIns="0" rtlCol="0" anchor="ctr" anchorCtr="0">
              <a:noAutofit/>
            </a:bodyPr>
            <a:lstStyle/>
            <a:p>
              <a:pPr algn="ctr" defTabSz="1088122"/>
              <a:endParaRPr lang="en-US" sz="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rc 110">
              <a:extLst>
                <a:ext uri="{FF2B5EF4-FFF2-40B4-BE49-F238E27FC236}">
                  <a16:creationId xmlns:a16="http://schemas.microsoft.com/office/drawing/2014/main" id="{68371ABC-1BCB-05D3-21AA-D9F852D4744C}"/>
                </a:ext>
              </a:extLst>
            </p:cNvPr>
            <p:cNvSpPr/>
            <p:nvPr/>
          </p:nvSpPr>
          <p:spPr>
            <a:xfrm>
              <a:off x="5092721" y="2052958"/>
              <a:ext cx="1935296" cy="1933058"/>
            </a:xfrm>
            <a:prstGeom prst="arc">
              <a:avLst>
                <a:gd name="adj1" fmla="val 12318926"/>
                <a:gd name="adj2" fmla="val 20220341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0" tIns="0" rIns="0" bIns="0" rtlCol="0" anchor="ctr" anchorCtr="0">
              <a:noAutofit/>
            </a:bodyPr>
            <a:lstStyle/>
            <a:p>
              <a:pPr algn="ctr" defTabSz="1088122"/>
              <a:endParaRPr lang="en-US" sz="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" name="Picture 111">
              <a:extLst>
                <a:ext uri="{FF2B5EF4-FFF2-40B4-BE49-F238E27FC236}">
                  <a16:creationId xmlns:a16="http://schemas.microsoft.com/office/drawing/2014/main" id="{A4604315-9BCB-4A82-3079-01E4B2C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3343" y="2574288"/>
              <a:ext cx="702814" cy="704036"/>
            </a:xfrm>
            <a:prstGeom prst="rect">
              <a:avLst/>
            </a:prstGeom>
          </p:spPr>
        </p:pic>
        <p:sp>
          <p:nvSpPr>
            <p:cNvPr id="11" name="TextBox 112">
              <a:extLst>
                <a:ext uri="{FF2B5EF4-FFF2-40B4-BE49-F238E27FC236}">
                  <a16:creationId xmlns:a16="http://schemas.microsoft.com/office/drawing/2014/main" id="{EC2F437C-EAB2-2A42-C284-3EFE85CD66B7}"/>
                </a:ext>
              </a:extLst>
            </p:cNvPr>
            <p:cNvSpPr txBox="1"/>
            <p:nvPr/>
          </p:nvSpPr>
          <p:spPr>
            <a:xfrm>
              <a:off x="4120275" y="2900117"/>
              <a:ext cx="614342" cy="16352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r" defTabSz="1088122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pl-PL" sz="1600" b="1" kern="0">
                  <a:solidFill>
                    <a:schemeClr val="accent4"/>
                  </a:solidFill>
                  <a:ea typeface="Arial Unicode MS" pitchFamily="34" charset="-128"/>
                  <a:cs typeface="Arial" panose="020B0604020202020204" pitchFamily="34" charset="0"/>
                </a:rPr>
                <a:t>KUPUJĄCY</a:t>
              </a:r>
              <a:endParaRPr lang="en-US" sz="1600" b="1" kern="0">
                <a:solidFill>
                  <a:schemeClr val="accent4"/>
                </a:solidFill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2" name="Picture 113">
              <a:extLst>
                <a:ext uri="{FF2B5EF4-FFF2-40B4-BE49-F238E27FC236}">
                  <a16:creationId xmlns:a16="http://schemas.microsoft.com/office/drawing/2014/main" id="{6BD91D4F-C8A4-03CA-9A09-698146F9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778" y="2695641"/>
              <a:ext cx="907926" cy="605986"/>
            </a:xfrm>
            <a:prstGeom prst="rect">
              <a:avLst/>
            </a:prstGeom>
          </p:spPr>
        </p:pic>
        <p:sp>
          <p:nvSpPr>
            <p:cNvPr id="13" name="TextBox 114">
              <a:extLst>
                <a:ext uri="{FF2B5EF4-FFF2-40B4-BE49-F238E27FC236}">
                  <a16:creationId xmlns:a16="http://schemas.microsoft.com/office/drawing/2014/main" id="{EC791155-84AA-0BA8-F94A-1B99F7F525D5}"/>
                </a:ext>
              </a:extLst>
            </p:cNvPr>
            <p:cNvSpPr txBox="1"/>
            <p:nvPr/>
          </p:nvSpPr>
          <p:spPr>
            <a:xfrm>
              <a:off x="7363790" y="2890634"/>
              <a:ext cx="727165" cy="216000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1088122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pl-PL" sz="1600" b="1" kern="0">
                  <a:solidFill>
                    <a:schemeClr val="accent3"/>
                  </a:solidFill>
                  <a:ea typeface="Arial Unicode MS" pitchFamily="34" charset="-128"/>
                  <a:cs typeface="Arial" panose="020B0604020202020204" pitchFamily="34" charset="0"/>
                </a:rPr>
                <a:t>PARTNER</a:t>
              </a:r>
            </a:p>
            <a:p>
              <a:pPr defTabSz="1088122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pl-PL" sz="1600" b="1" kern="0">
                  <a:solidFill>
                    <a:schemeClr val="accent3"/>
                  </a:solidFill>
                  <a:ea typeface="Arial Unicode MS" pitchFamily="34" charset="-128"/>
                  <a:cs typeface="Arial" panose="020B0604020202020204" pitchFamily="34" charset="0"/>
                </a:rPr>
                <a:t>HANDLOWY</a:t>
              </a:r>
              <a:endParaRPr lang="en-US" sz="1600" b="1" kern="0">
                <a:solidFill>
                  <a:schemeClr val="accent3"/>
                </a:solidFill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4" name="Picture 115">
              <a:extLst>
                <a:ext uri="{FF2B5EF4-FFF2-40B4-BE49-F238E27FC236}">
                  <a16:creationId xmlns:a16="http://schemas.microsoft.com/office/drawing/2014/main" id="{39C273D5-57C8-D74D-1C83-B22E461A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859" y="2669030"/>
              <a:ext cx="630491" cy="609293"/>
            </a:xfrm>
            <a:prstGeom prst="rect">
              <a:avLst/>
            </a:prstGeom>
          </p:spPr>
        </p:pic>
      </p:grpSp>
      <p:sp>
        <p:nvSpPr>
          <p:cNvPr id="15" name="Pentagon 179">
            <a:extLst>
              <a:ext uri="{FF2B5EF4-FFF2-40B4-BE49-F238E27FC236}">
                <a16:creationId xmlns:a16="http://schemas.microsoft.com/office/drawing/2014/main" id="{14736979-42AC-9429-41E3-EEDD89DAE687}"/>
              </a:ext>
            </a:extLst>
          </p:cNvPr>
          <p:cNvSpPr/>
          <p:nvPr/>
        </p:nvSpPr>
        <p:spPr>
          <a:xfrm>
            <a:off x="1216423" y="4121367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  <a:cs typeface="Helvetica Neue"/>
              </a:rPr>
              <a:t>Zapytania ofertowe</a:t>
            </a:r>
            <a:endParaRPr lang="en-US" sz="1400" kern="0">
              <a:solidFill>
                <a:schemeClr val="bg1"/>
              </a:solidFill>
              <a:cs typeface="Helvetica Neue"/>
            </a:endParaRPr>
          </a:p>
        </p:txBody>
      </p:sp>
      <p:sp>
        <p:nvSpPr>
          <p:cNvPr id="16" name="Pentagon 185">
            <a:extLst>
              <a:ext uri="{FF2B5EF4-FFF2-40B4-BE49-F238E27FC236}">
                <a16:creationId xmlns:a16="http://schemas.microsoft.com/office/drawing/2014/main" id="{331A1864-2D51-17FD-C84C-5A39C5B68B86}"/>
              </a:ext>
            </a:extLst>
          </p:cNvPr>
          <p:cNvSpPr/>
          <p:nvPr/>
        </p:nvSpPr>
        <p:spPr>
          <a:xfrm>
            <a:off x="1230296" y="4850965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  <a:cs typeface="Helvetica Neue"/>
              </a:rPr>
              <a:t>Negocjacje kontraktowe</a:t>
            </a:r>
            <a:endParaRPr lang="en-US" sz="1400" kern="0">
              <a:solidFill>
                <a:schemeClr val="bg1"/>
              </a:solidFill>
              <a:cs typeface="Helvetica Neue"/>
            </a:endParaRPr>
          </a:p>
        </p:txBody>
      </p:sp>
      <p:sp>
        <p:nvSpPr>
          <p:cNvPr id="17" name="Pentagon 109">
            <a:extLst>
              <a:ext uri="{FF2B5EF4-FFF2-40B4-BE49-F238E27FC236}">
                <a16:creationId xmlns:a16="http://schemas.microsoft.com/office/drawing/2014/main" id="{36443833-E6B0-4BD0-DA22-C76FD824EC68}"/>
              </a:ext>
            </a:extLst>
          </p:cNvPr>
          <p:cNvSpPr/>
          <p:nvPr/>
        </p:nvSpPr>
        <p:spPr>
          <a:xfrm>
            <a:off x="1230296" y="4487302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  <a:cs typeface="Helvetica Neue"/>
              </a:rPr>
              <a:t>Zamówienia</a:t>
            </a:r>
            <a:endParaRPr lang="en-US" sz="1400" kern="0">
              <a:solidFill>
                <a:schemeClr val="bg1"/>
              </a:solidFill>
              <a:cs typeface="Helvetica Neue"/>
            </a:endParaRPr>
          </a:p>
        </p:txBody>
      </p:sp>
      <p:sp>
        <p:nvSpPr>
          <p:cNvPr id="18" name="Richtungspfeil 3">
            <a:extLst>
              <a:ext uri="{FF2B5EF4-FFF2-40B4-BE49-F238E27FC236}">
                <a16:creationId xmlns:a16="http://schemas.microsoft.com/office/drawing/2014/main" id="{17F3B0BD-CFCD-7DE3-A617-2A631044A5F9}"/>
              </a:ext>
            </a:extLst>
          </p:cNvPr>
          <p:cNvSpPr/>
          <p:nvPr/>
        </p:nvSpPr>
        <p:spPr bwMode="gray">
          <a:xfrm flipH="1">
            <a:off x="8855301" y="4121367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</a:rPr>
              <a:t>Składanie ofert</a:t>
            </a:r>
            <a:endParaRPr lang="en-US" sz="1400" kern="0">
              <a:solidFill>
                <a:schemeClr val="bg1"/>
              </a:solidFill>
            </a:endParaRPr>
          </a:p>
        </p:txBody>
      </p:sp>
      <p:sp>
        <p:nvSpPr>
          <p:cNvPr id="19" name="Richtungspfeil 128">
            <a:extLst>
              <a:ext uri="{FF2B5EF4-FFF2-40B4-BE49-F238E27FC236}">
                <a16:creationId xmlns:a16="http://schemas.microsoft.com/office/drawing/2014/main" id="{107AE1B3-AB83-3F3E-80DB-7EFE230FF1E9}"/>
              </a:ext>
            </a:extLst>
          </p:cNvPr>
          <p:cNvSpPr/>
          <p:nvPr/>
        </p:nvSpPr>
        <p:spPr bwMode="gray">
          <a:xfrm flipH="1">
            <a:off x="8855301" y="4850965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  <a:cs typeface="Helvetica Neue"/>
              </a:rPr>
              <a:t>Negocjacje kontraktowe</a:t>
            </a:r>
            <a:endParaRPr lang="en-US" sz="1400" kern="0">
              <a:solidFill>
                <a:schemeClr val="bg1"/>
              </a:solidFill>
              <a:cs typeface="Helvetica Neue"/>
            </a:endParaRPr>
          </a:p>
        </p:txBody>
      </p:sp>
      <p:sp>
        <p:nvSpPr>
          <p:cNvPr id="20" name="Richtungspfeil 129">
            <a:extLst>
              <a:ext uri="{FF2B5EF4-FFF2-40B4-BE49-F238E27FC236}">
                <a16:creationId xmlns:a16="http://schemas.microsoft.com/office/drawing/2014/main" id="{E98F9E3B-9D39-B441-C8F4-F72E874DA958}"/>
              </a:ext>
            </a:extLst>
          </p:cNvPr>
          <p:cNvSpPr/>
          <p:nvPr/>
        </p:nvSpPr>
        <p:spPr bwMode="gray">
          <a:xfrm flipH="1">
            <a:off x="8855301" y="4487302"/>
            <a:ext cx="2160000" cy="288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422">
              <a:buClr>
                <a:srgbClr val="F0AB00"/>
              </a:buClr>
              <a:buSzPct val="80000"/>
            </a:pPr>
            <a:r>
              <a:rPr lang="pl-PL" sz="1400" kern="0">
                <a:solidFill>
                  <a:schemeClr val="bg1"/>
                </a:solidFill>
              </a:rPr>
              <a:t>Przetwarzanie zamówień</a:t>
            </a:r>
            <a:endParaRPr lang="en-US" sz="1400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9E1AB5-3167-A8B9-441C-285874264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1844840"/>
            <a:ext cx="12191997" cy="44999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Jedno konto dostawcy może być też połączone z wieloma organizacjami nabywców.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Dostawcy mają wybór między kontem Enterprise a Standard. </a:t>
            </a:r>
          </a:p>
          <a:p>
            <a:pPr algn="just">
              <a:lnSpc>
                <a:spcPct val="150000"/>
              </a:lnSpc>
            </a:pPr>
            <a:r>
              <a:rPr lang="pl-PL" b="1" dirty="0"/>
              <a:t>Konto Standard </a:t>
            </a:r>
            <a:r>
              <a:rPr lang="pl-PL" dirty="0"/>
              <a:t>to bezpłatne konto, które jest zazwyczaj aktywowane przy pierwszej transakcji. Umożliwia ono prowadzenie transakcji z jednym lub kilkoma klientami na podstawie interaktywnych wiadomości e-mail (np. zamówień). Nie pozwala jednak na generowanie raportów, publikowanie katalogów elektronicznych ani integrację z własnym systemem ERP. Ten rodzaj konta jest idealny dla dostawców z ograniczoną liczbą transakcji rocznie. </a:t>
            </a:r>
          </a:p>
          <a:p>
            <a:pPr algn="just">
              <a:lnSpc>
                <a:spcPct val="150000"/>
              </a:lnSpc>
            </a:pPr>
            <a:r>
              <a:rPr lang="pl-PL" b="1" dirty="0"/>
              <a:t>Konto Enterprise </a:t>
            </a:r>
            <a:r>
              <a:rPr lang="pl-PL" dirty="0"/>
              <a:t>to konto ze wszystkimi funkcjami, które jest tworzone przed wykonaniem pierwszych transakcji na podstawie zaproszenia do współpracy handlowej otrzymanego od nabywcy. Umożliwia organizowanie i filtrowanie dokumentów w prostym Obszarze roboczym, generowanie raportów, publikowanie katalogów elektronicznych i ustawienie integracji (interfejsu między własnym systemem ERP a kontem Ariba Network). Ten rodzaj konta może podlegać opłatom w zależności od wolumenu transakcji. 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2.	Konta w SAP Business Network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A0B72C-B6A6-1032-FCC4-918123699B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76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D201FA-2E66-2520-933A-82C78B097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57478"/>
              </p:ext>
            </p:extLst>
          </p:nvPr>
        </p:nvGraphicFramePr>
        <p:xfrm>
          <a:off x="409595" y="467658"/>
          <a:ext cx="11372809" cy="592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809">
                  <a:extLst>
                    <a:ext uri="{9D8B030D-6E8A-4147-A177-3AD203B41FA5}">
                      <a16:colId xmlns:a16="http://schemas.microsoft.com/office/drawing/2014/main" val="1541287397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427374715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9687834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>
                          <a:effectLst/>
                        </a:rPr>
                        <a:t>Funkcje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>
                          <a:effectLst/>
                        </a:rPr>
                        <a:t>Konto Standard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>
                          <a:effectLst/>
                        </a:rPr>
                        <a:t>Konto Enterprise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64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Dostęp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Powiadomienia e-mail / Obszar roboczy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Pulpit online / Obszar roboczy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7392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Rodzaje dokumentów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Wszystkie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Wszystkie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245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Aktualizacje statusu dokumentu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396840"/>
                  </a:ext>
                </a:extLst>
              </a:tr>
              <a:tr h="10138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Archiwizacja prawna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Powiadomienie pocztą elektroniczną i pobieranie online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• Długoterminowa archiwizacja faktur </a:t>
                      </a:r>
                    </a:p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• Możliwość masowego pobierania faktur do lokalnej archiwizacji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855493"/>
                  </a:ext>
                </a:extLst>
              </a:tr>
              <a:tr h="8757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Pomoc techniczna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Centrum pomocy online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• Wsparcie telefoniczne, poprzez czat lub e-mail</a:t>
                      </a:r>
                      <a:br>
                        <a:rPr lang="pl-PL" sz="1400" u="none" strike="noStrike">
                          <a:effectLst/>
                        </a:rPr>
                      </a:br>
                      <a:r>
                        <a:rPr lang="pl-PL" sz="1400" u="none" strike="noStrike">
                          <a:effectLst/>
                        </a:rPr>
                        <a:t>• Wsparcie techniczne w zakresie konfiguracji i integracji</a:t>
                      </a:r>
                      <a:br>
                        <a:rPr lang="pl-PL" sz="1400" u="none" strike="noStrike">
                          <a:effectLst/>
                        </a:rPr>
                      </a:br>
                      <a:r>
                        <a:rPr lang="pl-PL" sz="1400" u="none" strike="noStrike">
                          <a:effectLst/>
                        </a:rPr>
                        <a:t>• Szkolenia edukacyjne online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370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Katalogi elektroniczne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Tak, zarządzane przez klienta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Tak, samoobsługowe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4107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Integracja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Nie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5143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Raportowanie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Nie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9404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Wiele relacji z klientami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2878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Wielu użytkowników jednego konta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213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Dostęp do aplikacji mobilnej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484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Dostęp do Ariba Discovery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Tak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0908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Opłaty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Nie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Mogą obowiązywać opłaty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27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3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60839C-18E6-3A97-A5F8-C1391E8A5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3.	Rejestracja w SAP Business Network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590247-65CC-AE3A-A618-ADC3E81DD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5DB195-A810-2CFA-E0B0-B1D0A30FF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1882588"/>
            <a:ext cx="6096003" cy="4621038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pl-PL" dirty="0"/>
              <a:t>Aby utworzyć konto i połączyć się z organizacjami nabywców, należy zarejestrować swoją firmę.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Rejestracja jest możliwa pod </a:t>
            </a:r>
            <a:r>
              <a:rPr lang="pl-PL" dirty="0" err="1"/>
              <a:t>adresm</a:t>
            </a:r>
            <a:r>
              <a:rPr lang="pl-PL" dirty="0"/>
              <a:t>:</a:t>
            </a:r>
          </a:p>
          <a:p>
            <a:pPr algn="just">
              <a:lnSpc>
                <a:spcPct val="114000"/>
              </a:lnSpc>
            </a:pPr>
            <a:r>
              <a:rPr lang="pl-PL" dirty="0">
                <a:hlinkClick r:id="rId3"/>
              </a:rPr>
              <a:t>https://supplier.ariba.com</a:t>
            </a:r>
            <a:r>
              <a:rPr lang="pl-PL" dirty="0"/>
              <a:t> 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Do rejestracji w SAP Business Network wystarczą podstawowe informacje o firmie, takie jak nazwa firmy, adres i kontakt biznesowy. 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Rejestracja na platformie jest </a:t>
            </a:r>
            <a:r>
              <a:rPr lang="pl-PL" u="sng" dirty="0"/>
              <a:t>bezpłatna</a:t>
            </a:r>
            <a:r>
              <a:rPr lang="pl-PL" dirty="0"/>
              <a:t>. 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Język, w którym obsługiwana jest platforma zależy od języka przeglądarki internatowej – aby wyświetlić zawartość w języku polski używana przeglądarka musi również być w języku polskim.</a:t>
            </a:r>
          </a:p>
          <a:p>
            <a:pPr algn="just">
              <a:lnSpc>
                <a:spcPct val="114000"/>
              </a:lnSpc>
            </a:pPr>
            <a:endParaRPr lang="pl-PL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710BDF05-7120-6818-5AAE-2A3E8112A81A}"/>
              </a:ext>
            </a:extLst>
          </p:cNvPr>
          <p:cNvGrpSpPr/>
          <p:nvPr/>
        </p:nvGrpSpPr>
        <p:grpSpPr>
          <a:xfrm>
            <a:off x="6307667" y="601133"/>
            <a:ext cx="5621867" cy="5655733"/>
            <a:chOff x="5555433" y="357362"/>
            <a:chExt cx="4780310" cy="4737100"/>
          </a:xfrm>
        </p:grpSpPr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93BDA236-53B3-057A-A4CC-CF391F7BE8EA}"/>
                </a:ext>
              </a:extLst>
            </p:cNvPr>
            <p:cNvGrpSpPr/>
            <p:nvPr/>
          </p:nvGrpSpPr>
          <p:grpSpPr>
            <a:xfrm>
              <a:off x="5555433" y="959602"/>
              <a:ext cx="1912167" cy="3679818"/>
              <a:chOff x="2299153" y="732602"/>
              <a:chExt cx="1912167" cy="3679818"/>
            </a:xfrm>
          </p:grpSpPr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B6D4A1C1-4E8E-753C-1B94-B5722F458E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1416" r="63932" b="46343"/>
              <a:stretch/>
            </p:blipFill>
            <p:spPr>
              <a:xfrm>
                <a:off x="2299153" y="732602"/>
                <a:ext cx="1912167" cy="3679818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7FDAFD6A-C9DE-53B3-8B41-AD7F0D8F2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893" t="3267" r="5233" b="50439"/>
              <a:stretch/>
            </p:blipFill>
            <p:spPr>
              <a:xfrm>
                <a:off x="2676537" y="1194237"/>
                <a:ext cx="1167557" cy="875923"/>
              </a:xfrm>
              <a:prstGeom prst="rect">
                <a:avLst/>
              </a:prstGeom>
            </p:spPr>
          </p:pic>
        </p:grp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105AE9E-7D06-0AEC-87F1-CDF27303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776" b="30927"/>
            <a:stretch/>
          </p:blipFill>
          <p:spPr>
            <a:xfrm>
              <a:off x="7467600" y="357362"/>
              <a:ext cx="2868143" cy="473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63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0F3A9C4-3CE7-A113-9D46-5D844F856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12192002" cy="5990441"/>
          </a:xfrm>
        </p:spPr>
        <p:txBody>
          <a:bodyPr/>
          <a:lstStyle/>
          <a:p>
            <a:pPr algn="just"/>
            <a:r>
              <a:rPr lang="pl-PL" dirty="0"/>
              <a:t>Rejestracji można dokonać również w odpowiedzi na zaproszenie e-mailem od klienta.</a:t>
            </a:r>
          </a:p>
          <a:p>
            <a:pPr algn="just"/>
            <a:r>
              <a:rPr lang="pl-PL" dirty="0"/>
              <a:t>Zaproszenie może być jednocześnie pierwszym zamówieniem.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802560-4571-9EE8-0936-9536919A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78" y="1171598"/>
            <a:ext cx="5015515" cy="53320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1A04751-3786-98BD-A889-AF7F231A7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472" y="1171598"/>
            <a:ext cx="4307209" cy="53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C5259FE-A6B9-BFBC-6AD5-B7F868240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354374"/>
            <a:ext cx="4295555" cy="5990441"/>
          </a:xfrm>
        </p:spPr>
        <p:txBody>
          <a:bodyPr/>
          <a:lstStyle/>
          <a:p>
            <a:pPr algn="just"/>
            <a:r>
              <a:rPr lang="pl-PL" dirty="0"/>
              <a:t>Wiadomość mailowa zawiera odnośnik, do strony powitalnej. Tam można wybrać spośród dwóch opcji: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Jeżeli masz już konto, kliknij opcję </a:t>
            </a:r>
            <a:r>
              <a:rPr lang="pl-PL" b="1" dirty="0"/>
              <a:t>Zaloguj się</a:t>
            </a:r>
            <a:r>
              <a:rPr lang="pl-PL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Jeżeli nie masz jeszcze konta, kliknij opcję </a:t>
            </a:r>
            <a:r>
              <a:rPr lang="pl-PL" b="1" dirty="0"/>
              <a:t>Zarejestruj się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066F65-46C2-2F9E-8E9A-A6A0DC26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553" y="468170"/>
            <a:ext cx="7542784" cy="57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7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llogic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pollogi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po" id="{AC26A16B-D71B-4B54-A7A5-5B2FF22A294B}" vid="{E02C0B91-1035-408C-8BC9-DB9F102A6AF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e81b8a-30ae-462e-903f-d357fff30565">
      <UserInfo>
        <DisplayName>Jacek Krajnik</DisplayName>
        <AccountId>17</AccountId>
        <AccountType/>
      </UserInfo>
      <UserInfo>
        <DisplayName>Marta Kaczmarek</DisplayName>
        <AccountId>12</AccountId>
        <AccountType/>
      </UserInfo>
      <UserInfo>
        <DisplayName>Sabina Imielska</DisplayName>
        <AccountId>14</AccountId>
        <AccountType/>
      </UserInfo>
      <UserInfo>
        <DisplayName>SharingLinks.49ff70cb-e1db-42f7-98ae-20ff49a18595.Flexible.a0b3d0ff-c2c7-4008-8e39-eb2555ec8420</DisplayName>
        <AccountId>25</AccountId>
        <AccountType/>
      </UserInfo>
      <UserInfo>
        <DisplayName>Bartosz Taberski</DisplayName>
        <AccountId>18</AccountId>
        <AccountType/>
      </UserInfo>
      <UserInfo>
        <DisplayName>Kamil Kluska</DisplayName>
        <AccountId>26</AccountId>
        <AccountType/>
      </UserInfo>
      <UserInfo>
        <DisplayName>Aleksandra Jagielska-Kowalewicz</DisplayName>
        <AccountId>19</AccountId>
        <AccountType/>
      </UserInfo>
      <UserInfo>
        <DisplayName>Rafał Madejewski</DisplayName>
        <AccountId>13</AccountId>
        <AccountType/>
      </UserInfo>
      <UserInfo>
        <DisplayName>Tomasz Radomski</DisplayName>
        <AccountId>20</AccountId>
        <AccountType/>
      </UserInfo>
      <UserInfo>
        <DisplayName>Alicja Klimkowska</DisplayName>
        <AccountId>28</AccountId>
        <AccountType/>
      </UserInfo>
      <UserInfo>
        <DisplayName>SharingLinks.20b476cb-1b88-47a1-992d-d9915719971a.Flexible.f17489cb-42cc-4d0c-9984-f88c59df7896</DisplayName>
        <AccountId>29</AccountId>
        <AccountType/>
      </UserInfo>
      <UserInfo>
        <DisplayName>Olga Langowska</DisplayName>
        <AccountId>27</AccountId>
        <AccountType/>
      </UserInfo>
      <UserInfo>
        <DisplayName>Piotr Ożga</DisplayName>
        <AccountId>30</AccountId>
        <AccountType/>
      </UserInfo>
      <UserInfo>
        <DisplayName>SharingLinks.9870182a-ee52-4514-b802-c2dc874389fc.Flexible.c2f557b0-cf21-4996-b242-0c03f830fea9</DisplayName>
        <AccountId>32</AccountId>
        <AccountType/>
      </UserInfo>
      <UserInfo>
        <DisplayName>Justyna Mejna</DisplayName>
        <AccountId>31</AccountId>
        <AccountType/>
      </UserInfo>
    </SharedWithUsers>
    <lcf76f155ced4ddcb4097134ff3c332f xmlns="2bff5347-6562-4ac0-8dd4-47700131cd28">
      <Terms xmlns="http://schemas.microsoft.com/office/infopath/2007/PartnerControls"/>
    </lcf76f155ced4ddcb4097134ff3c332f>
    <TaxCatchAll xmlns="7de81b8a-30ae-462e-903f-d357fff305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C75E692875A14EB624E9518105DCE5" ma:contentTypeVersion="15" ma:contentTypeDescription="Utwórz nowy dokument." ma:contentTypeScope="" ma:versionID="706d700b0217a06548644f9cefb45c7f">
  <xsd:schema xmlns:xsd="http://www.w3.org/2001/XMLSchema" xmlns:xs="http://www.w3.org/2001/XMLSchema" xmlns:p="http://schemas.microsoft.com/office/2006/metadata/properties" xmlns:ns2="2bff5347-6562-4ac0-8dd4-47700131cd28" xmlns:ns3="7de81b8a-30ae-462e-903f-d357fff30565" targetNamespace="http://schemas.microsoft.com/office/2006/metadata/properties" ma:root="true" ma:fieldsID="ccf22adce5408d375bff3b87e9c33721" ns2:_="" ns3:_="">
    <xsd:import namespace="2bff5347-6562-4ac0-8dd4-47700131cd28"/>
    <xsd:import namespace="7de81b8a-30ae-462e-903f-d357fff305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f5347-6562-4ac0-8dd4-47700131c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22eda424-691c-4a48-a9fa-1208678b7b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81b8a-30ae-462e-903f-d357fff305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5fbdc8a-7827-46dc-848f-cb1ee0324954}" ma:internalName="TaxCatchAll" ma:showField="CatchAllData" ma:web="7de81b8a-30ae-462e-903f-d357fff305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17F1B-FCBE-4061-9D2C-EEEB69688223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2bff5347-6562-4ac0-8dd4-47700131cd2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de81b8a-30ae-462e-903f-d357fff30565"/>
  </ds:schemaRefs>
</ds:datastoreItem>
</file>

<file path=customXml/itemProps2.xml><?xml version="1.0" encoding="utf-8"?>
<ds:datastoreItem xmlns:ds="http://schemas.openxmlformats.org/officeDocument/2006/customXml" ds:itemID="{64684DF3-2528-4E5A-93E2-B09BEBF78D72}">
  <ds:schemaRefs>
    <ds:schemaRef ds:uri="2bff5347-6562-4ac0-8dd4-47700131cd28"/>
    <ds:schemaRef ds:uri="7de81b8a-30ae-462e-903f-d357fff305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BDA8BE-E3F9-4039-83E1-626D0585E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Appo</Template>
  <TotalTime>112</TotalTime>
  <Words>2232</Words>
  <Application>Microsoft Office PowerPoint</Application>
  <PresentationFormat>Panoramiczny</PresentationFormat>
  <Paragraphs>226</Paragraphs>
  <Slides>37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Arial</vt:lpstr>
      <vt:lpstr>Calibri</vt:lpstr>
      <vt:lpstr>Segoe UI</vt:lpstr>
      <vt:lpstr>Segoe UI Semibold</vt:lpstr>
      <vt:lpstr>Apollogic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marta.kaczmarek@apollogic.com</dc:creator>
  <cp:lastModifiedBy>Marta Kaczmarek</cp:lastModifiedBy>
  <cp:revision>1</cp:revision>
  <dcterms:created xsi:type="dcterms:W3CDTF">2018-05-28T10:45:03Z</dcterms:created>
  <dcterms:modified xsi:type="dcterms:W3CDTF">2023-01-25T16:16:14Z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0x010100DFC75E692875A14EB624E9518105DCE5</vt:lpwstr>
  </property>
  <property fmtid="{D5CDD505-2E9C-101B-9397-08002B2CF9AE}" pid="3" name="MediaServiceImageTags">
    <vt:lpwstr/>
  </property>
  <property fmtid="{D5CDD505-2E9C-101B-9397-08002B2CF9AE}" pid="4" name="MSIP_Label_8fbf575c-36da-44f7-a26b-6804f2bce3ff_Enabled">
    <vt:lpwstr>true</vt:lpwstr>
  </property>
  <property fmtid="{D5CDD505-2E9C-101B-9397-08002B2CF9AE}" pid="5" name="MSIP_Label_8fbf575c-36da-44f7-a26b-6804f2bce3ff_SetDate">
    <vt:lpwstr>2022-12-22T13:15:42Z</vt:lpwstr>
  </property>
  <property fmtid="{D5CDD505-2E9C-101B-9397-08002B2CF9AE}" pid="6" name="MSIP_Label_8fbf575c-36da-44f7-a26b-6804f2bce3ff_Method">
    <vt:lpwstr>Standard</vt:lpwstr>
  </property>
  <property fmtid="{D5CDD505-2E9C-101B-9397-08002B2CF9AE}" pid="7" name="MSIP_Label_8fbf575c-36da-44f7-a26b-6804f2bce3ff_Name">
    <vt:lpwstr>8fbf575c-36da-44f7-a26b-6804f2bce3ff</vt:lpwstr>
  </property>
  <property fmtid="{D5CDD505-2E9C-101B-9397-08002B2CF9AE}" pid="8" name="MSIP_Label_8fbf575c-36da-44f7-a26b-6804f2bce3ff_SiteId">
    <vt:lpwstr>edf3cfc4-ee60-4b92-a2cb-da2c123fc895</vt:lpwstr>
  </property>
  <property fmtid="{D5CDD505-2E9C-101B-9397-08002B2CF9AE}" pid="9" name="MSIP_Label_8fbf575c-36da-44f7-a26b-6804f2bce3ff_ActionId">
    <vt:lpwstr>964bd320-79e4-4d63-ab4b-82c5250fbe60</vt:lpwstr>
  </property>
  <property fmtid="{D5CDD505-2E9C-101B-9397-08002B2CF9AE}" pid="10" name="MSIP_Label_8fbf575c-36da-44f7-a26b-6804f2bce3ff_ContentBits">
    <vt:lpwstr>2</vt:lpwstr>
  </property>
  <property fmtid="{D5CDD505-2E9C-101B-9397-08002B2CF9AE}" pid="11" name="ClassificationContentMarkingFooterLocations">
    <vt:lpwstr>Apollogic:4</vt:lpwstr>
  </property>
  <property fmtid="{D5CDD505-2E9C-101B-9397-08002B2CF9AE}" pid="12" name="ClassificationContentMarkingFooterText">
    <vt:lpwstr>Wewnętrzne / Internal Zakłady Farmaceutyczne POLPHARMA S.A.; Polfa Warszawa S.A.</vt:lpwstr>
  </property>
</Properties>
</file>