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1" r:id="rId7"/>
    <p:sldId id="262" r:id="rId8"/>
    <p:sldId id="264" r:id="rId9"/>
    <p:sldId id="260" r:id="rId10"/>
    <p:sldId id="263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85E845-EC30-4E63-B500-86ADCD275C75}" v="52" dt="2023-06-02T12:49:37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łuchowska Patrycja" userId="c51cdf78-8b74-49d0-a23b-bb230d415744" providerId="ADAL" clId="{6B85E845-EC30-4E63-B500-86ADCD275C75}"/>
    <pc:docChg chg="undo custSel addSld delSld modSld sldOrd">
      <pc:chgData name="Głuchowska Patrycja" userId="c51cdf78-8b74-49d0-a23b-bb230d415744" providerId="ADAL" clId="{6B85E845-EC30-4E63-B500-86ADCD275C75}" dt="2023-06-07T05:50:40.459" v="3436" actId="47"/>
      <pc:docMkLst>
        <pc:docMk/>
      </pc:docMkLst>
      <pc:sldChg chg="addSp delSp modSp mod">
        <pc:chgData name="Głuchowska Patrycja" userId="c51cdf78-8b74-49d0-a23b-bb230d415744" providerId="ADAL" clId="{6B85E845-EC30-4E63-B500-86ADCD275C75}" dt="2023-06-02T12:44:06.465" v="3257"/>
        <pc:sldMkLst>
          <pc:docMk/>
          <pc:sldMk cId="192487558" sldId="257"/>
        </pc:sldMkLst>
        <pc:spChg chg="mod">
          <ac:chgData name="Głuchowska Patrycja" userId="c51cdf78-8b74-49d0-a23b-bb230d415744" providerId="ADAL" clId="{6B85E845-EC30-4E63-B500-86ADCD275C75}" dt="2023-06-02T09:37:27.479" v="2902" actId="1076"/>
          <ac:spMkLst>
            <pc:docMk/>
            <pc:sldMk cId="192487558" sldId="257"/>
            <ac:spMk id="2" creationId="{00000000-0000-0000-0000-000000000000}"/>
          </ac:spMkLst>
        </pc:spChg>
        <pc:spChg chg="del">
          <ac:chgData name="Głuchowska Patrycja" userId="c51cdf78-8b74-49d0-a23b-bb230d415744" providerId="ADAL" clId="{6B85E845-EC30-4E63-B500-86ADCD275C75}" dt="2023-06-01T12:21:54.820" v="101" actId="478"/>
          <ac:spMkLst>
            <pc:docMk/>
            <pc:sldMk cId="192487558" sldId="257"/>
            <ac:spMk id="6" creationId="{B6696710-0E0B-A71B-8814-9B244AF10B49}"/>
          </ac:spMkLst>
        </pc:spChg>
        <pc:spChg chg="del">
          <ac:chgData name="Głuchowska Patrycja" userId="c51cdf78-8b74-49d0-a23b-bb230d415744" providerId="ADAL" clId="{6B85E845-EC30-4E63-B500-86ADCD275C75}" dt="2023-06-01T12:26:55.844" v="215" actId="478"/>
          <ac:spMkLst>
            <pc:docMk/>
            <pc:sldMk cId="192487558" sldId="257"/>
            <ac:spMk id="7" creationId="{2A5EEB2C-6AEE-13E6-6DF6-CA31A12D1C25}"/>
          </ac:spMkLst>
        </pc:spChg>
        <pc:spChg chg="mod">
          <ac:chgData name="Głuchowska Patrycja" userId="c51cdf78-8b74-49d0-a23b-bb230d415744" providerId="ADAL" clId="{6B85E845-EC30-4E63-B500-86ADCD275C75}" dt="2023-06-02T12:44:06.465" v="3257"/>
          <ac:spMkLst>
            <pc:docMk/>
            <pc:sldMk cId="192487558" sldId="257"/>
            <ac:spMk id="9" creationId="{00000000-0000-0000-0000-000000000000}"/>
          </ac:spMkLst>
        </pc:spChg>
        <pc:spChg chg="add mod">
          <ac:chgData name="Głuchowska Patrycja" userId="c51cdf78-8b74-49d0-a23b-bb230d415744" providerId="ADAL" clId="{6B85E845-EC30-4E63-B500-86ADCD275C75}" dt="2023-06-01T12:29:05.220" v="233" actId="208"/>
          <ac:spMkLst>
            <pc:docMk/>
            <pc:sldMk cId="192487558" sldId="257"/>
            <ac:spMk id="10" creationId="{FAD91391-9329-ECDC-6775-95F5A4235A7E}"/>
          </ac:spMkLst>
        </pc:spChg>
        <pc:spChg chg="add mod">
          <ac:chgData name="Głuchowska Patrycja" userId="c51cdf78-8b74-49d0-a23b-bb230d415744" providerId="ADAL" clId="{6B85E845-EC30-4E63-B500-86ADCD275C75}" dt="2023-06-02T09:37:16.036" v="2900" actId="14100"/>
          <ac:spMkLst>
            <pc:docMk/>
            <pc:sldMk cId="192487558" sldId="257"/>
            <ac:spMk id="11" creationId="{45616B40-3286-C6F1-7E0C-0DBC6BE42B22}"/>
          </ac:spMkLst>
        </pc:spChg>
        <pc:spChg chg="add del mod">
          <ac:chgData name="Głuchowska Patrycja" userId="c51cdf78-8b74-49d0-a23b-bb230d415744" providerId="ADAL" clId="{6B85E845-EC30-4E63-B500-86ADCD275C75}" dt="2023-06-01T12:33:47.932" v="308"/>
          <ac:spMkLst>
            <pc:docMk/>
            <pc:sldMk cId="192487558" sldId="257"/>
            <ac:spMk id="12" creationId="{9A602BD2-05CF-284F-E1BE-51F421113D2B}"/>
          </ac:spMkLst>
        </pc:spChg>
        <pc:picChg chg="del mod">
          <ac:chgData name="Głuchowska Patrycja" userId="c51cdf78-8b74-49d0-a23b-bb230d415744" providerId="ADAL" clId="{6B85E845-EC30-4E63-B500-86ADCD275C75}" dt="2023-06-01T12:06:13.242" v="4" actId="478"/>
          <ac:picMkLst>
            <pc:docMk/>
            <pc:sldMk cId="192487558" sldId="257"/>
            <ac:picMk id="3" creationId="{00000000-0000-0000-0000-000000000000}"/>
          </ac:picMkLst>
        </pc:picChg>
        <pc:picChg chg="del">
          <ac:chgData name="Głuchowska Patrycja" userId="c51cdf78-8b74-49d0-a23b-bb230d415744" providerId="ADAL" clId="{6B85E845-EC30-4E63-B500-86ADCD275C75}" dt="2023-06-01T12:06:12.557" v="2" actId="478"/>
          <ac:picMkLst>
            <pc:docMk/>
            <pc:sldMk cId="192487558" sldId="257"/>
            <ac:picMk id="4" creationId="{00000000-0000-0000-0000-000000000000}"/>
          </ac:picMkLst>
        </pc:picChg>
        <pc:picChg chg="add mod">
          <ac:chgData name="Głuchowska Patrycja" userId="c51cdf78-8b74-49d0-a23b-bb230d415744" providerId="ADAL" clId="{6B85E845-EC30-4E63-B500-86ADCD275C75}" dt="2023-06-02T09:37:23.438" v="2901" actId="14100"/>
          <ac:picMkLst>
            <pc:docMk/>
            <pc:sldMk cId="192487558" sldId="257"/>
            <ac:picMk id="8" creationId="{6C5F5A22-999F-8FC2-D140-3F3A7503ADFB}"/>
          </ac:picMkLst>
        </pc:picChg>
        <pc:picChg chg="add del">
          <ac:chgData name="Głuchowska Patrycja" userId="c51cdf78-8b74-49d0-a23b-bb230d415744" providerId="ADAL" clId="{6B85E845-EC30-4E63-B500-86ADCD275C75}" dt="2023-06-01T12:31:17.159" v="238" actId="478"/>
          <ac:picMkLst>
            <pc:docMk/>
            <pc:sldMk cId="192487558" sldId="257"/>
            <ac:picMk id="2049" creationId="{F09C6031-9B44-9C25-2D17-A9F44B506A0D}"/>
          </ac:picMkLst>
        </pc:picChg>
      </pc:sldChg>
      <pc:sldChg chg="del">
        <pc:chgData name="Głuchowska Patrycja" userId="c51cdf78-8b74-49d0-a23b-bb230d415744" providerId="ADAL" clId="{6B85E845-EC30-4E63-B500-86ADCD275C75}" dt="2023-06-01T12:06:01.647" v="1" actId="47"/>
        <pc:sldMkLst>
          <pc:docMk/>
          <pc:sldMk cId="2699457597" sldId="258"/>
        </pc:sldMkLst>
      </pc:sldChg>
      <pc:sldChg chg="addSp delSp modSp mod">
        <pc:chgData name="Głuchowska Patrycja" userId="c51cdf78-8b74-49d0-a23b-bb230d415744" providerId="ADAL" clId="{6B85E845-EC30-4E63-B500-86ADCD275C75}" dt="2023-06-02T12:44:15.159" v="3258"/>
        <pc:sldMkLst>
          <pc:docMk/>
          <pc:sldMk cId="1161763926" sldId="259"/>
        </pc:sldMkLst>
        <pc:spChg chg="add mod">
          <ac:chgData name="Głuchowska Patrycja" userId="c51cdf78-8b74-49d0-a23b-bb230d415744" providerId="ADAL" clId="{6B85E845-EC30-4E63-B500-86ADCD275C75}" dt="2023-06-02T12:44:15.159" v="3258"/>
          <ac:spMkLst>
            <pc:docMk/>
            <pc:sldMk cId="1161763926" sldId="259"/>
            <ac:spMk id="2" creationId="{A4BD59FF-0B4F-0354-FCE9-DB7AD2ACD6C1}"/>
          </ac:spMkLst>
        </pc:spChg>
        <pc:spChg chg="mod">
          <ac:chgData name="Głuchowska Patrycja" userId="c51cdf78-8b74-49d0-a23b-bb230d415744" providerId="ADAL" clId="{6B85E845-EC30-4E63-B500-86ADCD275C75}" dt="2023-06-01T12:38:00.728" v="511" actId="1076"/>
          <ac:spMkLst>
            <pc:docMk/>
            <pc:sldMk cId="1161763926" sldId="259"/>
            <ac:spMk id="4" creationId="{302FAFAE-97F3-195E-1710-1ED105A0D8F8}"/>
          </ac:spMkLst>
        </pc:spChg>
        <pc:spChg chg="del">
          <ac:chgData name="Głuchowska Patrycja" userId="c51cdf78-8b74-49d0-a23b-bb230d415744" providerId="ADAL" clId="{6B85E845-EC30-4E63-B500-86ADCD275C75}" dt="2023-06-01T12:26:49.620" v="214" actId="478"/>
          <ac:spMkLst>
            <pc:docMk/>
            <pc:sldMk cId="1161763926" sldId="259"/>
            <ac:spMk id="5" creationId="{24E26D45-4A3E-CCDE-2DC3-965459504794}"/>
          </ac:spMkLst>
        </pc:spChg>
        <pc:spChg chg="add mod">
          <ac:chgData name="Głuchowska Patrycja" userId="c51cdf78-8b74-49d0-a23b-bb230d415744" providerId="ADAL" clId="{6B85E845-EC30-4E63-B500-86ADCD275C75}" dt="2023-06-02T09:36:55.406" v="2894" actId="14100"/>
          <ac:spMkLst>
            <pc:docMk/>
            <pc:sldMk cId="1161763926" sldId="259"/>
            <ac:spMk id="10" creationId="{C639EDE1-1189-815A-C30C-2F585680366E}"/>
          </ac:spMkLst>
        </pc:spChg>
        <pc:spChg chg="add mod">
          <ac:chgData name="Głuchowska Patrycja" userId="c51cdf78-8b74-49d0-a23b-bb230d415744" providerId="ADAL" clId="{6B85E845-EC30-4E63-B500-86ADCD275C75}" dt="2023-06-01T12:26:58.184" v="216"/>
          <ac:spMkLst>
            <pc:docMk/>
            <pc:sldMk cId="1161763926" sldId="259"/>
            <ac:spMk id="11" creationId="{12C14CAF-C0E7-2964-A9F7-904771829FF9}"/>
          </ac:spMkLst>
        </pc:spChg>
        <pc:spChg chg="add mod">
          <ac:chgData name="Głuchowska Patrycja" userId="c51cdf78-8b74-49d0-a23b-bb230d415744" providerId="ADAL" clId="{6B85E845-EC30-4E63-B500-86ADCD275C75}" dt="2023-06-02T09:36:59.161" v="2895" actId="1076"/>
          <ac:spMkLst>
            <pc:docMk/>
            <pc:sldMk cId="1161763926" sldId="259"/>
            <ac:spMk id="12" creationId="{27F87FEB-72FD-03D6-85B7-5D3FF1539374}"/>
          </ac:spMkLst>
        </pc:spChg>
        <pc:picChg chg="del">
          <ac:chgData name="Głuchowska Patrycja" userId="c51cdf78-8b74-49d0-a23b-bb230d415744" providerId="ADAL" clId="{6B85E845-EC30-4E63-B500-86ADCD275C75}" dt="2023-06-01T12:06:18.962" v="5" actId="478"/>
          <ac:picMkLst>
            <pc:docMk/>
            <pc:sldMk cId="1161763926" sldId="259"/>
            <ac:picMk id="3" creationId="{2BDD9004-1A03-5057-EAE9-04B032DBE12A}"/>
          </ac:picMkLst>
        </pc:picChg>
        <pc:picChg chg="add del">
          <ac:chgData name="Głuchowska Patrycja" userId="c51cdf78-8b74-49d0-a23b-bb230d415744" providerId="ADAL" clId="{6B85E845-EC30-4E63-B500-86ADCD275C75}" dt="2023-06-01T12:10:18.239" v="18" actId="22"/>
          <ac:picMkLst>
            <pc:docMk/>
            <pc:sldMk cId="1161763926" sldId="259"/>
            <ac:picMk id="6" creationId="{29B9E07F-9601-0F45-F159-5CFDA5346174}"/>
          </ac:picMkLst>
        </pc:picChg>
        <pc:picChg chg="add mod">
          <ac:chgData name="Głuchowska Patrycja" userId="c51cdf78-8b74-49d0-a23b-bb230d415744" providerId="ADAL" clId="{6B85E845-EC30-4E63-B500-86ADCD275C75}" dt="2023-06-02T09:37:04.492" v="2897" actId="1076"/>
          <ac:picMkLst>
            <pc:docMk/>
            <pc:sldMk cId="1161763926" sldId="259"/>
            <ac:picMk id="8" creationId="{1DF0E446-EC0A-9C44-AC23-61A6BC6AF54A}"/>
          </ac:picMkLst>
        </pc:picChg>
      </pc:sldChg>
      <pc:sldChg chg="addSp delSp modSp mod ord">
        <pc:chgData name="Głuchowska Patrycja" userId="c51cdf78-8b74-49d0-a23b-bb230d415744" providerId="ADAL" clId="{6B85E845-EC30-4E63-B500-86ADCD275C75}" dt="2023-06-02T12:50:52.101" v="3392" actId="478"/>
        <pc:sldMkLst>
          <pc:docMk/>
          <pc:sldMk cId="3363584753" sldId="260"/>
        </pc:sldMkLst>
        <pc:spChg chg="del mod">
          <ac:chgData name="Głuchowska Patrycja" userId="c51cdf78-8b74-49d0-a23b-bb230d415744" providerId="ADAL" clId="{6B85E845-EC30-4E63-B500-86ADCD275C75}" dt="2023-06-01T12:52:47.213" v="1379" actId="478"/>
          <ac:spMkLst>
            <pc:docMk/>
            <pc:sldMk cId="3363584753" sldId="260"/>
            <ac:spMk id="2" creationId="{00000000-0000-0000-0000-000000000000}"/>
          </ac:spMkLst>
        </pc:spChg>
        <pc:spChg chg="add mod">
          <ac:chgData name="Głuchowska Patrycja" userId="c51cdf78-8b74-49d0-a23b-bb230d415744" providerId="ADAL" clId="{6B85E845-EC30-4E63-B500-86ADCD275C75}" dt="2023-06-01T12:25:39.002" v="157" actId="20577"/>
          <ac:spMkLst>
            <pc:docMk/>
            <pc:sldMk cId="3363584753" sldId="260"/>
            <ac:spMk id="3" creationId="{B19AE63E-647D-B46B-4B6D-6BA1D4E8D85A}"/>
          </ac:spMkLst>
        </pc:spChg>
        <pc:spChg chg="add mod">
          <ac:chgData name="Głuchowska Patrycja" userId="c51cdf78-8b74-49d0-a23b-bb230d415744" providerId="ADAL" clId="{6B85E845-EC30-4E63-B500-86ADCD275C75}" dt="2023-06-01T12:27:03.203" v="218"/>
          <ac:spMkLst>
            <pc:docMk/>
            <pc:sldMk cId="3363584753" sldId="260"/>
            <ac:spMk id="4" creationId="{E91E39AA-CF2E-1947-15C7-4093BF95B6CE}"/>
          </ac:spMkLst>
        </pc:spChg>
        <pc:spChg chg="add mod">
          <ac:chgData name="Głuchowska Patrycja" userId="c51cdf78-8b74-49d0-a23b-bb230d415744" providerId="ADAL" clId="{6B85E845-EC30-4E63-B500-86ADCD275C75}" dt="2023-06-02T12:45:58.726" v="3390" actId="123"/>
          <ac:spMkLst>
            <pc:docMk/>
            <pc:sldMk cId="3363584753" sldId="260"/>
            <ac:spMk id="5" creationId="{686F22E7-2BD8-C8DE-A6B0-C59FE3297131}"/>
          </ac:spMkLst>
        </pc:spChg>
        <pc:spChg chg="del">
          <ac:chgData name="Głuchowska Patrycja" userId="c51cdf78-8b74-49d0-a23b-bb230d415744" providerId="ADAL" clId="{6B85E845-EC30-4E63-B500-86ADCD275C75}" dt="2023-06-01T12:07:44.948" v="16" actId="478"/>
          <ac:spMkLst>
            <pc:docMk/>
            <pc:sldMk cId="3363584753" sldId="260"/>
            <ac:spMk id="6" creationId="{B6696710-0E0B-A71B-8814-9B244AF10B49}"/>
          </ac:spMkLst>
        </pc:spChg>
        <pc:spChg chg="add mod">
          <ac:chgData name="Głuchowska Patrycja" userId="c51cdf78-8b74-49d0-a23b-bb230d415744" providerId="ADAL" clId="{6B85E845-EC30-4E63-B500-86ADCD275C75}" dt="2023-06-02T12:44:28.698" v="3262"/>
          <ac:spMkLst>
            <pc:docMk/>
            <pc:sldMk cId="3363584753" sldId="260"/>
            <ac:spMk id="7" creationId="{031AE822-BFDC-A9E9-2693-2B4AF07805B6}"/>
          </ac:spMkLst>
        </pc:spChg>
        <pc:spChg chg="del mod">
          <ac:chgData name="Głuchowska Patrycja" userId="c51cdf78-8b74-49d0-a23b-bb230d415744" providerId="ADAL" clId="{6B85E845-EC30-4E63-B500-86ADCD275C75}" dt="2023-06-01T12:26:39.572" v="209" actId="478"/>
          <ac:spMkLst>
            <pc:docMk/>
            <pc:sldMk cId="3363584753" sldId="260"/>
            <ac:spMk id="7" creationId="{2A5EEB2C-6AEE-13E6-6DF6-CA31A12D1C25}"/>
          </ac:spMkLst>
        </pc:spChg>
        <pc:spChg chg="del">
          <ac:chgData name="Głuchowska Patrycja" userId="c51cdf78-8b74-49d0-a23b-bb230d415744" providerId="ADAL" clId="{6B85E845-EC30-4E63-B500-86ADCD275C75}" dt="2023-06-02T12:50:52.101" v="3392" actId="478"/>
          <ac:spMkLst>
            <pc:docMk/>
            <pc:sldMk cId="3363584753" sldId="260"/>
            <ac:spMk id="9" creationId="{00000000-0000-0000-0000-000000000000}"/>
          </ac:spMkLst>
        </pc:spChg>
        <pc:spChg chg="add mod">
          <ac:chgData name="Głuchowska Patrycja" userId="c51cdf78-8b74-49d0-a23b-bb230d415744" providerId="ADAL" clId="{6B85E845-EC30-4E63-B500-86ADCD275C75}" dt="2023-06-02T09:35:21.115" v="2875" actId="1076"/>
          <ac:spMkLst>
            <pc:docMk/>
            <pc:sldMk cId="3363584753" sldId="260"/>
            <ac:spMk id="10" creationId="{021A1982-F144-B5CC-9F2D-A982A6F3370E}"/>
          </ac:spMkLst>
        </pc:spChg>
        <pc:picChg chg="add mod">
          <ac:chgData name="Głuchowska Patrycja" userId="c51cdf78-8b74-49d0-a23b-bb230d415744" providerId="ADAL" clId="{6B85E845-EC30-4E63-B500-86ADCD275C75}" dt="2023-06-02T12:22:07.320" v="2908" actId="1076"/>
          <ac:picMkLst>
            <pc:docMk/>
            <pc:sldMk cId="3363584753" sldId="260"/>
            <ac:picMk id="6" creationId="{F3A793A6-1EA4-665E-81EB-EBCAB34797A7}"/>
          </ac:picMkLst>
        </pc:picChg>
        <pc:picChg chg="del">
          <ac:chgData name="Głuchowska Patrycja" userId="c51cdf78-8b74-49d0-a23b-bb230d415744" providerId="ADAL" clId="{6B85E845-EC30-4E63-B500-86ADCD275C75}" dt="2023-06-01T12:12:56.757" v="56" actId="478"/>
          <ac:picMkLst>
            <pc:docMk/>
            <pc:sldMk cId="3363584753" sldId="260"/>
            <ac:picMk id="8" creationId="{6C5F5A22-999F-8FC2-D140-3F3A7503ADFB}"/>
          </ac:picMkLst>
        </pc:picChg>
        <pc:picChg chg="add del">
          <ac:chgData name="Głuchowska Patrycja" userId="c51cdf78-8b74-49d0-a23b-bb230d415744" providerId="ADAL" clId="{6B85E845-EC30-4E63-B500-86ADCD275C75}" dt="2023-06-02T09:35:12.561" v="2873" actId="478"/>
          <ac:picMkLst>
            <pc:docMk/>
            <pc:sldMk cId="3363584753" sldId="260"/>
            <ac:picMk id="1026" creationId="{95C53C51-9E15-0F48-5169-2E9565E13316}"/>
          </ac:picMkLst>
        </pc:picChg>
      </pc:sldChg>
      <pc:sldChg chg="addSp delSp modSp mod">
        <pc:chgData name="Głuchowska Patrycja" userId="c51cdf78-8b74-49d0-a23b-bb230d415744" providerId="ADAL" clId="{6B85E845-EC30-4E63-B500-86ADCD275C75}" dt="2023-06-02T12:44:17.975" v="3259"/>
        <pc:sldMkLst>
          <pc:docMk/>
          <pc:sldMk cId="1449170397" sldId="261"/>
        </pc:sldMkLst>
        <pc:spChg chg="add mod">
          <ac:chgData name="Głuchowska Patrycja" userId="c51cdf78-8b74-49d0-a23b-bb230d415744" providerId="ADAL" clId="{6B85E845-EC30-4E63-B500-86ADCD275C75}" dt="2023-06-02T12:44:17.975" v="3259"/>
          <ac:spMkLst>
            <pc:docMk/>
            <pc:sldMk cId="1449170397" sldId="261"/>
            <ac:spMk id="2" creationId="{54654369-BAF3-DAF8-06AF-7E4309CD15B3}"/>
          </ac:spMkLst>
        </pc:spChg>
        <pc:spChg chg="del">
          <ac:chgData name="Głuchowska Patrycja" userId="c51cdf78-8b74-49d0-a23b-bb230d415744" providerId="ADAL" clId="{6B85E845-EC30-4E63-B500-86ADCD275C75}" dt="2023-06-01T12:26:47.453" v="213" actId="478"/>
          <ac:spMkLst>
            <pc:docMk/>
            <pc:sldMk cId="1449170397" sldId="261"/>
            <ac:spMk id="5" creationId="{24E26D45-4A3E-CCDE-2DC3-965459504794}"/>
          </ac:spMkLst>
        </pc:spChg>
        <pc:spChg chg="add mod">
          <ac:chgData name="Głuchowska Patrycja" userId="c51cdf78-8b74-49d0-a23b-bb230d415744" providerId="ADAL" clId="{6B85E845-EC30-4E63-B500-86ADCD275C75}" dt="2023-06-01T12:27:00.754" v="217"/>
          <ac:spMkLst>
            <pc:docMk/>
            <pc:sldMk cId="1449170397" sldId="261"/>
            <ac:spMk id="6" creationId="{60DAFF6A-5E48-5C44-776E-4231BCA0A2E1}"/>
          </ac:spMkLst>
        </pc:spChg>
        <pc:spChg chg="add mod">
          <ac:chgData name="Głuchowska Patrycja" userId="c51cdf78-8b74-49d0-a23b-bb230d415744" providerId="ADAL" clId="{6B85E845-EC30-4E63-B500-86ADCD275C75}" dt="2023-06-02T09:36:42.746" v="2893" actId="20577"/>
          <ac:spMkLst>
            <pc:docMk/>
            <pc:sldMk cId="1449170397" sldId="261"/>
            <ac:spMk id="7" creationId="{5A92DF91-3610-E1C1-F824-4B93465A0F02}"/>
          </ac:spMkLst>
        </pc:spChg>
        <pc:spChg chg="add mod">
          <ac:chgData name="Głuchowska Patrycja" userId="c51cdf78-8b74-49d0-a23b-bb230d415744" providerId="ADAL" clId="{6B85E845-EC30-4E63-B500-86ADCD275C75}" dt="2023-06-02T09:36:15.580" v="2890" actId="1076"/>
          <ac:spMkLst>
            <pc:docMk/>
            <pc:sldMk cId="1449170397" sldId="261"/>
            <ac:spMk id="9" creationId="{F4C00AAB-AB26-CBD9-3F0F-F5887541D260}"/>
          </ac:spMkLst>
        </pc:spChg>
        <pc:picChg chg="add mod">
          <ac:chgData name="Głuchowska Patrycja" userId="c51cdf78-8b74-49d0-a23b-bb230d415744" providerId="ADAL" clId="{6B85E845-EC30-4E63-B500-86ADCD275C75}" dt="2023-06-02T09:36:29.918" v="2892" actId="1076"/>
          <ac:picMkLst>
            <pc:docMk/>
            <pc:sldMk cId="1449170397" sldId="261"/>
            <ac:picMk id="3" creationId="{BC5E482E-F429-7C84-C06E-841163FCE5C6}"/>
          </ac:picMkLst>
        </pc:picChg>
        <pc:picChg chg="del">
          <ac:chgData name="Głuchowska Patrycja" userId="c51cdf78-8b74-49d0-a23b-bb230d415744" providerId="ADAL" clId="{6B85E845-EC30-4E63-B500-86ADCD275C75}" dt="2023-06-01T12:11:27.386" v="41" actId="478"/>
          <ac:picMkLst>
            <pc:docMk/>
            <pc:sldMk cId="1449170397" sldId="261"/>
            <ac:picMk id="8" creationId="{1DF0E446-EC0A-9C44-AC23-61A6BC6AF54A}"/>
          </ac:picMkLst>
        </pc:picChg>
      </pc:sldChg>
      <pc:sldChg chg="addSp delSp modSp mod">
        <pc:chgData name="Głuchowska Patrycja" userId="c51cdf78-8b74-49d0-a23b-bb230d415744" providerId="ADAL" clId="{6B85E845-EC30-4E63-B500-86ADCD275C75}" dt="2023-06-02T12:44:20.679" v="3260"/>
        <pc:sldMkLst>
          <pc:docMk/>
          <pc:sldMk cId="795903467" sldId="262"/>
        </pc:sldMkLst>
        <pc:spChg chg="add mod">
          <ac:chgData name="Głuchowska Patrycja" userId="c51cdf78-8b74-49d0-a23b-bb230d415744" providerId="ADAL" clId="{6B85E845-EC30-4E63-B500-86ADCD275C75}" dt="2023-06-02T12:44:20.679" v="3260"/>
          <ac:spMkLst>
            <pc:docMk/>
            <pc:sldMk cId="795903467" sldId="262"/>
            <ac:spMk id="2" creationId="{B05FA34E-6B55-CB26-D7F7-C695D0FE4EC5}"/>
          </ac:spMkLst>
        </pc:spChg>
        <pc:spChg chg="mod">
          <ac:chgData name="Głuchowska Patrycja" userId="c51cdf78-8b74-49d0-a23b-bb230d415744" providerId="ADAL" clId="{6B85E845-EC30-4E63-B500-86ADCD275C75}" dt="2023-06-01T12:26:34.223" v="208" actId="208"/>
          <ac:spMkLst>
            <pc:docMk/>
            <pc:sldMk cId="795903467" sldId="262"/>
            <ac:spMk id="5" creationId="{24E26D45-4A3E-CCDE-2DC3-965459504794}"/>
          </ac:spMkLst>
        </pc:spChg>
        <pc:spChg chg="add mod">
          <ac:chgData name="Głuchowska Patrycja" userId="c51cdf78-8b74-49d0-a23b-bb230d415744" providerId="ADAL" clId="{6B85E845-EC30-4E63-B500-86ADCD275C75}" dt="2023-06-02T09:35:52.759" v="2885" actId="14100"/>
          <ac:spMkLst>
            <pc:docMk/>
            <pc:sldMk cId="795903467" sldId="262"/>
            <ac:spMk id="7" creationId="{70FEC1C6-524F-4D23-B60E-8A7F7BF146DC}"/>
          </ac:spMkLst>
        </pc:spChg>
        <pc:spChg chg="add mod">
          <ac:chgData name="Głuchowska Patrycja" userId="c51cdf78-8b74-49d0-a23b-bb230d415744" providerId="ADAL" clId="{6B85E845-EC30-4E63-B500-86ADCD275C75}" dt="2023-06-02T09:35:56.918" v="2886" actId="1076"/>
          <ac:spMkLst>
            <pc:docMk/>
            <pc:sldMk cId="795903467" sldId="262"/>
            <ac:spMk id="9" creationId="{5118512C-552A-D986-3447-F4B82F65491D}"/>
          </ac:spMkLst>
        </pc:spChg>
        <pc:picChg chg="add mod">
          <ac:chgData name="Głuchowska Patrycja" userId="c51cdf78-8b74-49d0-a23b-bb230d415744" providerId="ADAL" clId="{6B85E845-EC30-4E63-B500-86ADCD275C75}" dt="2023-06-02T09:35:59.666" v="2887" actId="1076"/>
          <ac:picMkLst>
            <pc:docMk/>
            <pc:sldMk cId="795903467" sldId="262"/>
            <ac:picMk id="3" creationId="{D4383B9F-1B8E-9270-5C76-C39F44D960C1}"/>
          </ac:picMkLst>
        </pc:picChg>
        <pc:picChg chg="del">
          <ac:chgData name="Głuchowska Patrycja" userId="c51cdf78-8b74-49d0-a23b-bb230d415744" providerId="ADAL" clId="{6B85E845-EC30-4E63-B500-86ADCD275C75}" dt="2023-06-01T12:11:00.635" v="36" actId="478"/>
          <ac:picMkLst>
            <pc:docMk/>
            <pc:sldMk cId="795903467" sldId="262"/>
            <ac:picMk id="8" creationId="{1DF0E446-EC0A-9C44-AC23-61A6BC6AF54A}"/>
          </ac:picMkLst>
        </pc:picChg>
      </pc:sldChg>
      <pc:sldChg chg="addSp delSp modSp new mod">
        <pc:chgData name="Głuchowska Patrycja" userId="c51cdf78-8b74-49d0-a23b-bb230d415744" providerId="ADAL" clId="{6B85E845-EC30-4E63-B500-86ADCD275C75}" dt="2023-06-07T05:48:08.750" v="3428" actId="1076"/>
        <pc:sldMkLst>
          <pc:docMk/>
          <pc:sldMk cId="3323783981" sldId="263"/>
        </pc:sldMkLst>
        <pc:spChg chg="add mod">
          <ac:chgData name="Głuchowska Patrycja" userId="c51cdf78-8b74-49d0-a23b-bb230d415744" providerId="ADAL" clId="{6B85E845-EC30-4E63-B500-86ADCD275C75}" dt="2023-06-02T12:41:34.981" v="3256" actId="20577"/>
          <ac:spMkLst>
            <pc:docMk/>
            <pc:sldMk cId="3323783981" sldId="263"/>
            <ac:spMk id="2" creationId="{C68E515D-3E1E-59C3-6F03-C55A1BFE84DF}"/>
          </ac:spMkLst>
        </pc:spChg>
        <pc:spChg chg="add del mod">
          <ac:chgData name="Głuchowska Patrycja" userId="c51cdf78-8b74-49d0-a23b-bb230d415744" providerId="ADAL" clId="{6B85E845-EC30-4E63-B500-86ADCD275C75}" dt="2023-06-01T12:26:44.955" v="212" actId="478"/>
          <ac:spMkLst>
            <pc:docMk/>
            <pc:sldMk cId="3323783981" sldId="263"/>
            <ac:spMk id="4" creationId="{42A79410-F9DC-D623-270F-D362AEE7A5D6}"/>
          </ac:spMkLst>
        </pc:spChg>
        <pc:spChg chg="add mod">
          <ac:chgData name="Głuchowska Patrycja" userId="c51cdf78-8b74-49d0-a23b-bb230d415744" providerId="ADAL" clId="{6B85E845-EC30-4E63-B500-86ADCD275C75}" dt="2023-06-02T12:41:19.676" v="3255" actId="404"/>
          <ac:spMkLst>
            <pc:docMk/>
            <pc:sldMk cId="3323783981" sldId="263"/>
            <ac:spMk id="4" creationId="{703525AC-0773-86AA-8FE3-06BF961C2F9C}"/>
          </ac:spMkLst>
        </pc:spChg>
        <pc:spChg chg="add mod">
          <ac:chgData name="Głuchowska Patrycja" userId="c51cdf78-8b74-49d0-a23b-bb230d415744" providerId="ADAL" clId="{6B85E845-EC30-4E63-B500-86ADCD275C75}" dt="2023-06-07T05:48:08.750" v="3428" actId="1076"/>
          <ac:spMkLst>
            <pc:docMk/>
            <pc:sldMk cId="3323783981" sldId="263"/>
            <ac:spMk id="5" creationId="{F393CC63-62A7-319D-4B3C-252110B1812B}"/>
          </ac:spMkLst>
        </pc:spChg>
        <pc:spChg chg="add mod">
          <ac:chgData name="Głuchowska Patrycja" userId="c51cdf78-8b74-49d0-a23b-bb230d415744" providerId="ADAL" clId="{6B85E845-EC30-4E63-B500-86ADCD275C75}" dt="2023-06-01T12:27:05.722" v="219"/>
          <ac:spMkLst>
            <pc:docMk/>
            <pc:sldMk cId="3323783981" sldId="263"/>
            <ac:spMk id="6" creationId="{9493DDA7-630C-FDDE-6DF6-481A98BE28B6}"/>
          </ac:spMkLst>
        </pc:spChg>
        <pc:spChg chg="add mod">
          <ac:chgData name="Głuchowska Patrycja" userId="c51cdf78-8b74-49d0-a23b-bb230d415744" providerId="ADAL" clId="{6B85E845-EC30-4E63-B500-86ADCD275C75}" dt="2023-06-02T12:49:37.888" v="3391"/>
          <ac:spMkLst>
            <pc:docMk/>
            <pc:sldMk cId="3323783981" sldId="263"/>
            <ac:spMk id="8" creationId="{1AF1B07B-8FB0-6B1F-6C3C-7429EAD783A5}"/>
          </ac:spMkLst>
        </pc:spChg>
        <pc:picChg chg="add mod">
          <ac:chgData name="Głuchowska Patrycja" userId="c51cdf78-8b74-49d0-a23b-bb230d415744" providerId="ADAL" clId="{6B85E845-EC30-4E63-B500-86ADCD275C75}" dt="2023-06-02T12:38:57.192" v="3168" actId="1076"/>
          <ac:picMkLst>
            <pc:docMk/>
            <pc:sldMk cId="3323783981" sldId="263"/>
            <ac:picMk id="3" creationId="{F6514F6A-96A0-3BA2-181D-BF8CF39A31EC}"/>
          </ac:picMkLst>
        </pc:picChg>
        <pc:picChg chg="add mod">
          <ac:chgData name="Głuchowska Patrycja" userId="c51cdf78-8b74-49d0-a23b-bb230d415744" providerId="ADAL" clId="{6B85E845-EC30-4E63-B500-86ADCD275C75}" dt="2023-06-02T12:38:57.997" v="3169" actId="1076"/>
          <ac:picMkLst>
            <pc:docMk/>
            <pc:sldMk cId="3323783981" sldId="263"/>
            <ac:picMk id="7" creationId="{B4CD53B8-2E2D-A1ED-A262-334B45DEF17B}"/>
          </ac:picMkLst>
        </pc:picChg>
      </pc:sldChg>
      <pc:sldChg chg="addSp modSp mod ord">
        <pc:chgData name="Głuchowska Patrycja" userId="c51cdf78-8b74-49d0-a23b-bb230d415744" providerId="ADAL" clId="{6B85E845-EC30-4E63-B500-86ADCD275C75}" dt="2023-06-02T12:44:23.751" v="3261"/>
        <pc:sldMkLst>
          <pc:docMk/>
          <pc:sldMk cId="836400436" sldId="264"/>
        </pc:sldMkLst>
        <pc:spChg chg="add mod">
          <ac:chgData name="Głuchowska Patrycja" userId="c51cdf78-8b74-49d0-a23b-bb230d415744" providerId="ADAL" clId="{6B85E845-EC30-4E63-B500-86ADCD275C75}" dt="2023-06-02T12:44:23.751" v="3261"/>
          <ac:spMkLst>
            <pc:docMk/>
            <pc:sldMk cId="836400436" sldId="264"/>
            <ac:spMk id="5" creationId="{85C6A27C-CEA4-DEC6-D28E-4BE69B83DDA7}"/>
          </ac:spMkLst>
        </pc:spChg>
        <pc:spChg chg="mod">
          <ac:chgData name="Głuchowska Patrycja" userId="c51cdf78-8b74-49d0-a23b-bb230d415744" providerId="ADAL" clId="{6B85E845-EC30-4E63-B500-86ADCD275C75}" dt="2023-06-02T09:35:33.198" v="2877" actId="14100"/>
          <ac:spMkLst>
            <pc:docMk/>
            <pc:sldMk cId="836400436" sldId="264"/>
            <ac:spMk id="10" creationId="{C639EDE1-1189-815A-C30C-2F585680366E}"/>
          </ac:spMkLst>
        </pc:spChg>
        <pc:spChg chg="mod">
          <ac:chgData name="Głuchowska Patrycja" userId="c51cdf78-8b74-49d0-a23b-bb230d415744" providerId="ADAL" clId="{6B85E845-EC30-4E63-B500-86ADCD275C75}" dt="2023-06-02T09:35:35.994" v="2878" actId="1076"/>
          <ac:spMkLst>
            <pc:docMk/>
            <pc:sldMk cId="836400436" sldId="264"/>
            <ac:spMk id="12" creationId="{27F87FEB-72FD-03D6-85B7-5D3FF1539374}"/>
          </ac:spMkLst>
        </pc:spChg>
        <pc:picChg chg="add mod">
          <ac:chgData name="Głuchowska Patrycja" userId="c51cdf78-8b74-49d0-a23b-bb230d415744" providerId="ADAL" clId="{6B85E845-EC30-4E63-B500-86ADCD275C75}" dt="2023-06-02T09:35:44.734" v="2882" actId="1076"/>
          <ac:picMkLst>
            <pc:docMk/>
            <pc:sldMk cId="836400436" sldId="264"/>
            <ac:picMk id="2" creationId="{DF6034FC-2230-2110-76D3-126272222768}"/>
          </ac:picMkLst>
        </pc:picChg>
        <pc:picChg chg="add mod">
          <ac:chgData name="Głuchowska Patrycja" userId="c51cdf78-8b74-49d0-a23b-bb230d415744" providerId="ADAL" clId="{6B85E845-EC30-4E63-B500-86ADCD275C75}" dt="2023-06-02T09:35:40.698" v="2880" actId="1076"/>
          <ac:picMkLst>
            <pc:docMk/>
            <pc:sldMk cId="836400436" sldId="264"/>
            <ac:picMk id="3" creationId="{E9AC205B-2418-854A-A172-980DB1BD752E}"/>
          </ac:picMkLst>
        </pc:picChg>
        <pc:picChg chg="mod">
          <ac:chgData name="Głuchowska Patrycja" userId="c51cdf78-8b74-49d0-a23b-bb230d415744" providerId="ADAL" clId="{6B85E845-EC30-4E63-B500-86ADCD275C75}" dt="2023-06-02T09:35:48.411" v="2884" actId="1076"/>
          <ac:picMkLst>
            <pc:docMk/>
            <pc:sldMk cId="836400436" sldId="264"/>
            <ac:picMk id="8" creationId="{1DF0E446-EC0A-9C44-AC23-61A6BC6AF54A}"/>
          </ac:picMkLst>
        </pc:picChg>
      </pc:sldChg>
      <pc:sldChg chg="addSp delSp modSp new del mod">
        <pc:chgData name="Głuchowska Patrycja" userId="c51cdf78-8b74-49d0-a23b-bb230d415744" providerId="ADAL" clId="{6B85E845-EC30-4E63-B500-86ADCD275C75}" dt="2023-06-07T05:50:40.459" v="3436" actId="47"/>
        <pc:sldMkLst>
          <pc:docMk/>
          <pc:sldMk cId="2927304067" sldId="265"/>
        </pc:sldMkLst>
        <pc:picChg chg="add mod">
          <ac:chgData name="Głuchowska Patrycja" userId="c51cdf78-8b74-49d0-a23b-bb230d415744" providerId="ADAL" clId="{6B85E845-EC30-4E63-B500-86ADCD275C75}" dt="2023-06-07T05:49:21.276" v="3435" actId="1076"/>
          <ac:picMkLst>
            <pc:docMk/>
            <pc:sldMk cId="2927304067" sldId="265"/>
            <ac:picMk id="3" creationId="{094D3D49-D1A3-FCCB-36FF-4A49AC853579}"/>
          </ac:picMkLst>
        </pc:picChg>
        <pc:picChg chg="add mod">
          <ac:chgData name="Głuchowska Patrycja" userId="c51cdf78-8b74-49d0-a23b-bb230d415744" providerId="ADAL" clId="{6B85E845-EC30-4E63-B500-86ADCD275C75}" dt="2023-06-07T05:46:02.714" v="3422" actId="1076"/>
          <ac:picMkLst>
            <pc:docMk/>
            <pc:sldMk cId="2927304067" sldId="265"/>
            <ac:picMk id="5" creationId="{9F225E3B-A46B-DD69-2875-49C16D8D81AE}"/>
          </ac:picMkLst>
        </pc:picChg>
        <pc:picChg chg="add del mod">
          <ac:chgData name="Głuchowska Patrycja" userId="c51cdf78-8b74-49d0-a23b-bb230d415744" providerId="ADAL" clId="{6B85E845-EC30-4E63-B500-86ADCD275C75}" dt="2023-06-07T05:45:37.165" v="3411" actId="478"/>
          <ac:picMkLst>
            <pc:docMk/>
            <pc:sldMk cId="2927304067" sldId="265"/>
            <ac:picMk id="7" creationId="{F01C4F6E-7919-F96F-A086-3AB13AE5D2D9}"/>
          </ac:picMkLst>
        </pc:picChg>
        <pc:picChg chg="add mod">
          <ac:chgData name="Głuchowska Patrycja" userId="c51cdf78-8b74-49d0-a23b-bb230d415744" providerId="ADAL" clId="{6B85E845-EC30-4E63-B500-86ADCD275C75}" dt="2023-06-07T05:46:06.813" v="3424" actId="1076"/>
          <ac:picMkLst>
            <pc:docMk/>
            <pc:sldMk cId="2927304067" sldId="265"/>
            <ac:picMk id="9" creationId="{F53F053C-AAA9-950A-40B0-B7B60A4E8DDD}"/>
          </ac:picMkLst>
        </pc:picChg>
        <pc:picChg chg="add mod">
          <ac:chgData name="Głuchowska Patrycja" userId="c51cdf78-8b74-49d0-a23b-bb230d415744" providerId="ADAL" clId="{6B85E845-EC30-4E63-B500-86ADCD275C75}" dt="2023-06-07T05:49:15.577" v="3433" actId="1076"/>
          <ac:picMkLst>
            <pc:docMk/>
            <pc:sldMk cId="2927304067" sldId="265"/>
            <ac:picMk id="11" creationId="{AA708C5D-5D30-362E-1D79-2F1E92B2EB1C}"/>
          </ac:picMkLst>
        </pc:picChg>
      </pc:sldChg>
    </pc:docChg>
  </pc:docChgLst>
  <pc:docChgLst>
    <pc:chgData name="Głuchowska Patrycja" userId="c51cdf78-8b74-49d0-a23b-bb230d415744" providerId="ADAL" clId="{246FD74F-5E06-4A8A-A102-E3FEA6AE024A}"/>
    <pc:docChg chg="undo custSel addSld modSld">
      <pc:chgData name="Głuchowska Patrycja" userId="c51cdf78-8b74-49d0-a23b-bb230d415744" providerId="ADAL" clId="{246FD74F-5E06-4A8A-A102-E3FEA6AE024A}" dt="2023-06-01T11:19:30.836" v="1278" actId="20577"/>
      <pc:docMkLst>
        <pc:docMk/>
      </pc:docMkLst>
      <pc:sldChg chg="addSp delSp modSp mod">
        <pc:chgData name="Głuchowska Patrycja" userId="c51cdf78-8b74-49d0-a23b-bb230d415744" providerId="ADAL" clId="{246FD74F-5E06-4A8A-A102-E3FEA6AE024A}" dt="2023-06-01T11:16:51.868" v="1255" actId="404"/>
        <pc:sldMkLst>
          <pc:docMk/>
          <pc:sldMk cId="192487558" sldId="257"/>
        </pc:sldMkLst>
        <pc:spChg chg="mod">
          <ac:chgData name="Głuchowska Patrycja" userId="c51cdf78-8b74-49d0-a23b-bb230d415744" providerId="ADAL" clId="{246FD74F-5E06-4A8A-A102-E3FEA6AE024A}" dt="2023-06-01T11:16:51.868" v="1255" actId="404"/>
          <ac:spMkLst>
            <pc:docMk/>
            <pc:sldMk cId="192487558" sldId="257"/>
            <ac:spMk id="2" creationId="{00000000-0000-0000-0000-000000000000}"/>
          </ac:spMkLst>
        </pc:spChg>
        <pc:spChg chg="add mod">
          <ac:chgData name="Głuchowska Patrycja" userId="c51cdf78-8b74-49d0-a23b-bb230d415744" providerId="ADAL" clId="{246FD74F-5E06-4A8A-A102-E3FEA6AE024A}" dt="2023-06-01T11:07:49.948" v="929" actId="1076"/>
          <ac:spMkLst>
            <pc:docMk/>
            <pc:sldMk cId="192487558" sldId="257"/>
            <ac:spMk id="6" creationId="{B6696710-0E0B-A71B-8814-9B244AF10B49}"/>
          </ac:spMkLst>
        </pc:spChg>
        <pc:spChg chg="add mod">
          <ac:chgData name="Głuchowska Patrycja" userId="c51cdf78-8b74-49d0-a23b-bb230d415744" providerId="ADAL" clId="{246FD74F-5E06-4A8A-A102-E3FEA6AE024A}" dt="2023-06-01T11:07:40.476" v="927" actId="1076"/>
          <ac:spMkLst>
            <pc:docMk/>
            <pc:sldMk cId="192487558" sldId="257"/>
            <ac:spMk id="7" creationId="{2A5EEB2C-6AEE-13E6-6DF6-CA31A12D1C25}"/>
          </ac:spMkLst>
        </pc:spChg>
        <pc:spChg chg="del">
          <ac:chgData name="Głuchowska Patrycja" userId="c51cdf78-8b74-49d0-a23b-bb230d415744" providerId="ADAL" clId="{246FD74F-5E06-4A8A-A102-E3FEA6AE024A}" dt="2023-06-01T10:47:11.714" v="5" actId="478"/>
          <ac:spMkLst>
            <pc:docMk/>
            <pc:sldMk cId="192487558" sldId="257"/>
            <ac:spMk id="8" creationId="{ED2BD54B-AF32-4A0E-A646-C0F1208C6C33}"/>
          </ac:spMkLst>
        </pc:spChg>
        <pc:spChg chg="mod">
          <ac:chgData name="Głuchowska Patrycja" userId="c51cdf78-8b74-49d0-a23b-bb230d415744" providerId="ADAL" clId="{246FD74F-5E06-4A8A-A102-E3FEA6AE024A}" dt="2023-06-01T11:07:44.834" v="928" actId="1076"/>
          <ac:spMkLst>
            <pc:docMk/>
            <pc:sldMk cId="192487558" sldId="257"/>
            <ac:spMk id="9" creationId="{00000000-0000-0000-0000-000000000000}"/>
          </ac:spMkLst>
        </pc:spChg>
        <pc:spChg chg="add del">
          <ac:chgData name="Głuchowska Patrycja" userId="c51cdf78-8b74-49d0-a23b-bb230d415744" providerId="ADAL" clId="{246FD74F-5E06-4A8A-A102-E3FEA6AE024A}" dt="2023-06-01T11:07:08.548" v="916" actId="478"/>
          <ac:spMkLst>
            <pc:docMk/>
            <pc:sldMk cId="192487558" sldId="257"/>
            <ac:spMk id="10" creationId="{4832889D-E8DE-7635-1ACD-AA8F6E397F9A}"/>
          </ac:spMkLst>
        </pc:spChg>
        <pc:picChg chg="mod">
          <ac:chgData name="Głuchowska Patrycja" userId="c51cdf78-8b74-49d0-a23b-bb230d415744" providerId="ADAL" clId="{246FD74F-5E06-4A8A-A102-E3FEA6AE024A}" dt="2023-06-01T10:47:09.257" v="4" actId="14100"/>
          <ac:picMkLst>
            <pc:docMk/>
            <pc:sldMk cId="192487558" sldId="257"/>
            <ac:picMk id="3" creationId="{00000000-0000-0000-0000-000000000000}"/>
          </ac:picMkLst>
        </pc:picChg>
      </pc:sldChg>
      <pc:sldChg chg="addSp delSp modSp mod">
        <pc:chgData name="Głuchowska Patrycja" userId="c51cdf78-8b74-49d0-a23b-bb230d415744" providerId="ADAL" clId="{246FD74F-5E06-4A8A-A102-E3FEA6AE024A}" dt="2023-06-01T11:17:04.981" v="1256" actId="255"/>
        <pc:sldMkLst>
          <pc:docMk/>
          <pc:sldMk cId="2699457597" sldId="258"/>
        </pc:sldMkLst>
        <pc:spChg chg="mod">
          <ac:chgData name="Głuchowska Patrycja" userId="c51cdf78-8b74-49d0-a23b-bb230d415744" providerId="ADAL" clId="{246FD74F-5E06-4A8A-A102-E3FEA6AE024A}" dt="2023-06-01T11:17:04.981" v="1256" actId="255"/>
          <ac:spMkLst>
            <pc:docMk/>
            <pc:sldMk cId="2699457597" sldId="258"/>
            <ac:spMk id="3" creationId="{00000000-0000-0000-0000-000000000000}"/>
          </ac:spMkLst>
        </pc:spChg>
        <pc:spChg chg="del">
          <ac:chgData name="Głuchowska Patrycja" userId="c51cdf78-8b74-49d0-a23b-bb230d415744" providerId="ADAL" clId="{246FD74F-5E06-4A8A-A102-E3FEA6AE024A}" dt="2023-06-01T11:08:45.671" v="949" actId="478"/>
          <ac:spMkLst>
            <pc:docMk/>
            <pc:sldMk cId="2699457597" sldId="258"/>
            <ac:spMk id="4" creationId="{9DC6A4D7-1A43-4EB6-AD54-63DF485FA9FB}"/>
          </ac:spMkLst>
        </pc:spChg>
        <pc:spChg chg="add mod">
          <ac:chgData name="Głuchowska Patrycja" userId="c51cdf78-8b74-49d0-a23b-bb230d415744" providerId="ADAL" clId="{246FD74F-5E06-4A8A-A102-E3FEA6AE024A}" dt="2023-06-01T11:09:27.571" v="960"/>
          <ac:spMkLst>
            <pc:docMk/>
            <pc:sldMk cId="2699457597" sldId="258"/>
            <ac:spMk id="5" creationId="{98D9F378-B959-FD67-D41C-AA07DDFDB7B3}"/>
          </ac:spMkLst>
        </pc:spChg>
        <pc:spChg chg="add mod">
          <ac:chgData name="Głuchowska Patrycja" userId="c51cdf78-8b74-49d0-a23b-bb230d415744" providerId="ADAL" clId="{246FD74F-5E06-4A8A-A102-E3FEA6AE024A}" dt="2023-06-01T11:09:50.426" v="962" actId="208"/>
          <ac:spMkLst>
            <pc:docMk/>
            <pc:sldMk cId="2699457597" sldId="258"/>
            <ac:spMk id="6" creationId="{08BCF730-AF07-90C0-F134-008CF65AFCEB}"/>
          </ac:spMkLst>
        </pc:spChg>
        <pc:spChg chg="mod">
          <ac:chgData name="Głuchowska Patrycja" userId="c51cdf78-8b74-49d0-a23b-bb230d415744" providerId="ADAL" clId="{246FD74F-5E06-4A8A-A102-E3FEA6AE024A}" dt="2023-06-01T11:09:33.216" v="961" actId="1076"/>
          <ac:spMkLst>
            <pc:docMk/>
            <pc:sldMk cId="2699457597" sldId="258"/>
            <ac:spMk id="14" creationId="{00000000-0000-0000-0000-000000000000}"/>
          </ac:spMkLst>
        </pc:spChg>
        <pc:picChg chg="mod">
          <ac:chgData name="Głuchowska Patrycja" userId="c51cdf78-8b74-49d0-a23b-bb230d415744" providerId="ADAL" clId="{246FD74F-5E06-4A8A-A102-E3FEA6AE024A}" dt="2023-06-01T11:10:08.765" v="965" actId="14100"/>
          <ac:picMkLst>
            <pc:docMk/>
            <pc:sldMk cId="2699457597" sldId="258"/>
            <ac:picMk id="2" creationId="{00000000-0000-0000-0000-000000000000}"/>
          </ac:picMkLst>
        </pc:picChg>
        <pc:picChg chg="mod">
          <ac:chgData name="Głuchowska Patrycja" userId="c51cdf78-8b74-49d0-a23b-bb230d415744" providerId="ADAL" clId="{246FD74F-5E06-4A8A-A102-E3FEA6AE024A}" dt="2023-06-01T11:10:06.080" v="963" actId="14100"/>
          <ac:picMkLst>
            <pc:docMk/>
            <pc:sldMk cId="2699457597" sldId="258"/>
            <ac:picMk id="11" creationId="{00000000-0000-0000-0000-000000000000}"/>
          </ac:picMkLst>
        </pc:picChg>
      </pc:sldChg>
      <pc:sldChg chg="addSp modSp new mod">
        <pc:chgData name="Głuchowska Patrycja" userId="c51cdf78-8b74-49d0-a23b-bb230d415744" providerId="ADAL" clId="{246FD74F-5E06-4A8A-A102-E3FEA6AE024A}" dt="2023-06-01T11:19:30.836" v="1278" actId="20577"/>
        <pc:sldMkLst>
          <pc:docMk/>
          <pc:sldMk cId="1161763926" sldId="259"/>
        </pc:sldMkLst>
        <pc:spChg chg="add mod">
          <ac:chgData name="Głuchowska Patrycja" userId="c51cdf78-8b74-49d0-a23b-bb230d415744" providerId="ADAL" clId="{246FD74F-5E06-4A8A-A102-E3FEA6AE024A}" dt="2023-06-01T11:19:11.373" v="1274" actId="404"/>
          <ac:spMkLst>
            <pc:docMk/>
            <pc:sldMk cId="1161763926" sldId="259"/>
            <ac:spMk id="4" creationId="{302FAFAE-97F3-195E-1710-1ED105A0D8F8}"/>
          </ac:spMkLst>
        </pc:spChg>
        <pc:spChg chg="add mod">
          <ac:chgData name="Głuchowska Patrycja" userId="c51cdf78-8b74-49d0-a23b-bb230d415744" providerId="ADAL" clId="{246FD74F-5E06-4A8A-A102-E3FEA6AE024A}" dt="2023-06-01T11:19:30.836" v="1278" actId="20577"/>
          <ac:spMkLst>
            <pc:docMk/>
            <pc:sldMk cId="1161763926" sldId="259"/>
            <ac:spMk id="5" creationId="{24E26D45-4A3E-CCDE-2DC3-965459504794}"/>
          </ac:spMkLst>
        </pc:spChg>
        <pc:picChg chg="add mod">
          <ac:chgData name="Głuchowska Patrycja" userId="c51cdf78-8b74-49d0-a23b-bb230d415744" providerId="ADAL" clId="{246FD74F-5E06-4A8A-A102-E3FEA6AE024A}" dt="2023-06-01T11:18:27.600" v="1261" actId="1076"/>
          <ac:picMkLst>
            <pc:docMk/>
            <pc:sldMk cId="1161763926" sldId="259"/>
            <ac:picMk id="3" creationId="{2BDD9004-1A03-5057-EAE9-04B032DBE1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91B4-0091-48E6-936F-7AA29EC0896E}" type="datetimeFigureOut">
              <a:rPr lang="pl-PL" smtClean="0"/>
              <a:t>07.06.2023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3FD1-0F9A-497C-B6BA-5B379C47F2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22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91B4-0091-48E6-936F-7AA29EC0896E}" type="datetimeFigureOut">
              <a:rPr lang="pl-PL" smtClean="0"/>
              <a:t>07.06.2023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3FD1-0F9A-497C-B6BA-5B379C47F2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02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91B4-0091-48E6-936F-7AA29EC0896E}" type="datetimeFigureOut">
              <a:rPr lang="pl-PL" smtClean="0"/>
              <a:t>07.06.2023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3FD1-0F9A-497C-B6BA-5B379C47F2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48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91B4-0091-48E6-936F-7AA29EC0896E}" type="datetimeFigureOut">
              <a:rPr lang="pl-PL" smtClean="0"/>
              <a:t>07.06.2023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3FD1-0F9A-497C-B6BA-5B379C47F2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65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91B4-0091-48E6-936F-7AA29EC0896E}" type="datetimeFigureOut">
              <a:rPr lang="pl-PL" smtClean="0"/>
              <a:t>07.06.2023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3FD1-0F9A-497C-B6BA-5B379C47F2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73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91B4-0091-48E6-936F-7AA29EC0896E}" type="datetimeFigureOut">
              <a:rPr lang="pl-PL" smtClean="0"/>
              <a:t>07.06.2023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3FD1-0F9A-497C-B6BA-5B379C47F2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99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91B4-0091-48E6-936F-7AA29EC0896E}" type="datetimeFigureOut">
              <a:rPr lang="pl-PL" smtClean="0"/>
              <a:t>07.06.2023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3FD1-0F9A-497C-B6BA-5B379C47F2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19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91B4-0091-48E6-936F-7AA29EC0896E}" type="datetimeFigureOut">
              <a:rPr lang="pl-PL" smtClean="0"/>
              <a:t>07.06.2023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3FD1-0F9A-497C-B6BA-5B379C47F2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86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91B4-0091-48E6-936F-7AA29EC0896E}" type="datetimeFigureOut">
              <a:rPr lang="pl-PL" smtClean="0"/>
              <a:t>07.06.2023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3FD1-0F9A-497C-B6BA-5B379C47F2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67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91B4-0091-48E6-936F-7AA29EC0896E}" type="datetimeFigureOut">
              <a:rPr lang="pl-PL" smtClean="0"/>
              <a:t>07.06.2023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3FD1-0F9A-497C-B6BA-5B379C47F2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11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91B4-0091-48E6-936F-7AA29EC0896E}" type="datetimeFigureOut">
              <a:rPr lang="pl-PL" smtClean="0"/>
              <a:t>07.06.2023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3FD1-0F9A-497C-B6BA-5B379C47F2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15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491B4-0091-48E6-936F-7AA29EC0896E}" type="datetimeFigureOut">
              <a:rPr lang="pl-PL" smtClean="0"/>
              <a:t>07.06.2023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83FD1-0F9A-497C-B6BA-5B379C47F2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447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3019" y="187613"/>
            <a:ext cx="8779365" cy="1560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Help4Skin SEPTI-SPRAY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rany i oparzenia by unikać zakażenia</a:t>
            </a:r>
            <a:endParaRPr lang="pl-PL" sz="1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0029129" y="115332"/>
            <a:ext cx="224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0" i="0" dirty="0">
                <a:solidFill>
                  <a:srgbClr val="333333"/>
                </a:solidFill>
                <a:effectLst/>
                <a:latin typeface="Segoe UI WestEuropean"/>
              </a:rPr>
              <a:t>EML/2023/605</a:t>
            </a:r>
            <a:endParaRPr lang="pl-PL" sz="1400" dirty="0"/>
          </a:p>
        </p:txBody>
      </p:sp>
      <p:pic>
        <p:nvPicPr>
          <p:cNvPr id="8" name="Obraz 7" descr="Obraz zawierający tekst, Pielęgnacja skóry, Roztwór, butelka&#10;&#10;Opis wygenerowany automatycznie">
            <a:extLst>
              <a:ext uri="{FF2B5EF4-FFF2-40B4-BE49-F238E27FC236}">
                <a16:creationId xmlns:a16="http://schemas.microsoft.com/office/drawing/2014/main" id="{6C5F5A22-999F-8FC2-D140-3F3A7503A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7" y="1268729"/>
            <a:ext cx="2502601" cy="365950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AD91391-9329-ECDC-6775-95F5A4235A7E}"/>
              </a:ext>
            </a:extLst>
          </p:cNvPr>
          <p:cNvSpPr txBox="1"/>
          <p:nvPr/>
        </p:nvSpPr>
        <p:spPr>
          <a:xfrm>
            <a:off x="914400" y="6060967"/>
            <a:ext cx="10637239" cy="646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jest lek. Dla bezpieczeństwa stosuj go zgodnie z ulotką dołączoną do opakowania. Zwróć uwagę na przeciwskazania.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przypadku wątpliwości skonsultuj się z lekarzem lub farmaceutą.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5616B40-3286-C6F1-7E0C-0DBC6BE42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163" y="1319819"/>
            <a:ext cx="8616381" cy="45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Help4Skin SEPTI-SPRAY to nowy lek o działaniu odkażającym (dezynfekującym) do stosowania na małe, powierzchowne rany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Powinien być to </a:t>
            </a:r>
            <a:r>
              <a:rPr kumimoji="0" lang="pl-PL" altLang="pl-PL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pierwszy krok w opatrywaniu ran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który przeciwdziała jej zakażeniu, wpływając na proces leczenia.</a:t>
            </a:r>
            <a:r>
              <a:rPr lang="pl-PL" altLang="pl-PL" sz="1050" dirty="0"/>
              <a:t> 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Help4Skin SEPTI-SPRAY powinien być stosowany na </a:t>
            </a:r>
            <a:r>
              <a:rPr kumimoji="0" lang="pl-PL" altLang="pl-PL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świeżo powstałe rany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(tj. otarcia, skaleczenia, oparzenia, ukąszenia owadów) a także </a:t>
            </a:r>
            <a:r>
              <a:rPr kumimoji="0" lang="pl-PL" altLang="pl-PL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przed każdą zmianą opatrunku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Oczyszcza i odkaża rany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(zwalcza bakterie i grzyby)</a:t>
            </a:r>
            <a:endParaRPr kumimoji="0" lang="pl-PL" altLang="pl-PL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Szybkie działanie i trwały efekt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działa już w ciągu </a:t>
            </a:r>
            <a:r>
              <a:rPr kumimoji="0" lang="pl-PL" altLang="pl-PL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minuty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wystarczy </a:t>
            </a:r>
            <a:r>
              <a:rPr kumimoji="0" lang="pl-PL" altLang="pl-PL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raz dziennie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Nie wywołuje bólu </a:t>
            </a:r>
            <a:r>
              <a:rPr kumimoji="0" lang="pl-PL" altLang="pl-PL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(nie szczypie podczas aplikacji)</a:t>
            </a:r>
            <a:endParaRPr kumimoji="0" lang="pl-PL" altLang="pl-PL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Odpowiedni także </a:t>
            </a:r>
            <a:r>
              <a:rPr kumimoji="0" lang="pl-PL" altLang="pl-PL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dla małych dzieci, w tym noworodków*</a:t>
            </a:r>
            <a:endParaRPr kumimoji="0" lang="pl-PL" altLang="pl-PL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PROPONOWANY SCHEMAT POSTĘPOWANIA W PRZYPADKU POWIERZCHOWNEJ RANY (np. skaleczenia, otarcia) ABY GOIŁA SIĘ LEPIEJ I SZYBCIEJ: </a:t>
            </a:r>
            <a:endParaRPr kumimoji="0" lang="pl-PL" altLang="pl-PL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KROK 1 HELP4SKIN SEPTI-SPRAY – lek do dezynfekcji ran, by unikać jej zakażenia</a:t>
            </a:r>
            <a:endParaRPr kumimoji="0" lang="pl-PL" altLang="pl-PL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KROK 2 HELP4SKIN GOJENIE RAN – wyrób medyczny do przyspieszenia gojenia.</a:t>
            </a:r>
            <a:endParaRPr kumimoji="0" lang="pl-PL" altLang="pl-PL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opcjonalnie PLASTER/OPATRUNEK</a:t>
            </a:r>
            <a:endParaRPr kumimoji="0" lang="pl-PL" altLang="pl-PL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Czynność powtarzać przy każdej zmianie opatrunku.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1050" dirty="0"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Skład i postać: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1 g roztworu zawiera 1 mg </a:t>
            </a:r>
            <a:r>
              <a:rPr kumimoji="0" lang="pl-PL" altLang="pl-PL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oktenidyny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l-PL" altLang="pl-PL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dichlorowodorku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kumimoji="0" lang="pl-PL" altLang="pl-PL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Octenidini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l-PL" altLang="pl-PL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dihydrochloridum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 i 20 mg </a:t>
            </a:r>
            <a:r>
              <a:rPr kumimoji="0" lang="pl-PL" altLang="pl-PL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fenoksyetanolu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kumimoji="0" lang="pl-PL" altLang="pl-PL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Phenoxyethanolum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). Aerozol na skórę, roztwór Przejrzysty do lekko opalizującego, prawie bezbarwny roztwór o </a:t>
            </a:r>
            <a:r>
              <a:rPr kumimoji="0" lang="pl-PL" altLang="pl-PL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pH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5,5-6,5.</a:t>
            </a:r>
            <a:endParaRPr kumimoji="0" lang="pl-PL" altLang="pl-PL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Wskazania: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Wielokrotne, krótkotrwałe leczenie antyseptyczne w obrębie błon śluzowych i sąsiadujących tkanek przed procedurami diagnostycznymi w obrębie narządów płciowych i odbytu, w tym pochwy, sromu i żołędzi prącia, a także przed cewnikowaniem pęcherza moczowego. Wielokrotne, krótkotrwałe leczenie antyseptyczne małych powierzchownych ran.</a:t>
            </a:r>
            <a:endParaRPr kumimoji="0" lang="pl-PL" altLang="pl-PL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Podmiot odpowiedzialny: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Zakłady Farmaceutyczne Polpharma S.A. Pozwolenie nr 2686. Lek wydawane bez recepty. </a:t>
            </a:r>
            <a:r>
              <a:rPr kumimoji="0" lang="pl-PL" altLang="pl-PL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ChPL</a:t>
            </a: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2022.10.18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*u dzieci poniżej 6 lat stosowanie ograniczyć do kilku dni. U noworodków, zwłaszcza u wcześniaków, stosować z zachowaniem ostrożności.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02FAFAE-97F3-195E-1710-1ED105A0D8F8}"/>
              </a:ext>
            </a:extLst>
          </p:cNvPr>
          <p:cNvSpPr txBox="1"/>
          <p:nvPr/>
        </p:nvSpPr>
        <p:spPr>
          <a:xfrm>
            <a:off x="3153805" y="5677617"/>
            <a:ext cx="71550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dirty="0"/>
              <a:t>Podmiot prowadzący reklamę: Zakłady Farmaceutyczne Polpharma S.A., Producent: </a:t>
            </a:r>
            <a:r>
              <a:rPr lang="pl-PL" sz="1100" dirty="0" err="1"/>
              <a:t>Oysteshell</a:t>
            </a:r>
            <a:r>
              <a:rPr lang="pl-PL" sz="1100" dirty="0"/>
              <a:t> NY.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DF0E446-EC0A-9C44-AC23-61A6BC6AF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22" y="801606"/>
            <a:ext cx="2253090" cy="398459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639EDE1-1189-815A-C30C-2F585680366E}"/>
              </a:ext>
            </a:extLst>
          </p:cNvPr>
          <p:cNvSpPr txBox="1"/>
          <p:nvPr/>
        </p:nvSpPr>
        <p:spPr>
          <a:xfrm>
            <a:off x="3630967" y="1458089"/>
            <a:ext cx="77017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Help4Skin Gojenie Ran to nowoczesny żel </a:t>
            </a:r>
            <a:r>
              <a:rPr lang="pl-PL" sz="1600" dirty="0" err="1"/>
              <a:t>hydrokoloidowy</a:t>
            </a:r>
            <a:r>
              <a:rPr lang="pl-PL" sz="1600" dirty="0"/>
              <a:t> </a:t>
            </a:r>
            <a:r>
              <a:rPr lang="pl-PL" sz="1600" b="1" dirty="0"/>
              <a:t>wspomagający leczenie ran </a:t>
            </a:r>
            <a:r>
              <a:rPr lang="pl-PL" sz="1600" dirty="0"/>
              <a:t>tj. skaleczenia, otarcia, oparzenia, zadrapania, pęknięcia skóry. Dzięki Help4Skin Gojenie Ran, który zapewnia optymalne warunki, </a:t>
            </a:r>
            <a:r>
              <a:rPr lang="pl-PL" sz="1600" b="1" dirty="0"/>
              <a:t>proces gojenia przebiega lepiej, szybciej i mniej boli. 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Help4Skin działa </a:t>
            </a:r>
            <a:r>
              <a:rPr lang="pl-PL" sz="1600" b="1" dirty="0"/>
              <a:t>jak 4 produkty w jednym</a:t>
            </a:r>
            <a:r>
              <a:rPr lang="pl-PL" sz="1600" dirty="0"/>
              <a:t>: </a:t>
            </a:r>
          </a:p>
          <a:p>
            <a:pPr marL="342900" indent="-342900" algn="just">
              <a:buAutoNum type="arabicParenR"/>
            </a:pPr>
            <a:r>
              <a:rPr lang="pl-PL" sz="1600" dirty="0"/>
              <a:t>przyspiesza gojenie ran </a:t>
            </a:r>
          </a:p>
          <a:p>
            <a:pPr marL="342900" indent="-342900" algn="just">
              <a:buAutoNum type="arabicParenR"/>
            </a:pPr>
            <a:r>
              <a:rPr lang="pl-PL" sz="1600" dirty="0"/>
              <a:t>pomaga zapobiec infekcji</a:t>
            </a:r>
          </a:p>
          <a:p>
            <a:pPr marL="342900" indent="-342900" algn="just">
              <a:buAutoNum type="arabicParenR"/>
            </a:pPr>
            <a:r>
              <a:rPr lang="pl-PL" sz="1600" dirty="0"/>
              <a:t>zmniejsza ból</a:t>
            </a:r>
          </a:p>
          <a:p>
            <a:pPr marL="342900" indent="-342900" algn="just">
              <a:buAutoNum type="arabicParenR"/>
            </a:pPr>
            <a:r>
              <a:rPr lang="pl-PL" sz="1600" dirty="0"/>
              <a:t>zmniejsza ryzyko blizn. </a:t>
            </a:r>
          </a:p>
          <a:p>
            <a:pPr marL="342900" indent="-342900" algn="just">
              <a:buFontTx/>
              <a:buAutoNum type="arabicParenR"/>
            </a:pPr>
            <a:endParaRPr lang="pl-PL" sz="1600" dirty="0"/>
          </a:p>
          <a:p>
            <a:pPr algn="just"/>
            <a:r>
              <a:rPr lang="pl-PL" sz="1600" dirty="0"/>
              <a:t>Help4Skin Gojenie Ran kontroluje ilość wysięku i wiąże jego nadmiar (dlatego sprawdza się </a:t>
            </a:r>
            <a:r>
              <a:rPr lang="pl-PL" sz="1600" b="1" dirty="0"/>
              <a:t>zarówno w ranach suchych jak i sączących się</a:t>
            </a:r>
            <a:r>
              <a:rPr lang="pl-PL" sz="1600" dirty="0"/>
              <a:t>) oraz sprawia, że opatrunek/plaster nie przywiera do rany a jego </a:t>
            </a:r>
            <a:r>
              <a:rPr lang="pl-PL" sz="1600" b="1" dirty="0"/>
              <a:t>zmiana jest bezbolesna</a:t>
            </a:r>
            <a:r>
              <a:rPr lang="pl-PL" sz="1600" dirty="0"/>
              <a:t>.</a:t>
            </a:r>
            <a:endParaRPr lang="pl-PL" sz="1600" b="1" dirty="0"/>
          </a:p>
          <a:p>
            <a:pPr algn="just"/>
            <a:r>
              <a:rPr lang="pl-PL" sz="1600" dirty="0"/>
              <a:t>Występuje w dwóch pojemnościach 20g (tuba) i 75g (spray). </a:t>
            </a:r>
          </a:p>
          <a:p>
            <a:pPr algn="just"/>
            <a:r>
              <a:rPr lang="pl-PL" sz="1600" dirty="0"/>
              <a:t>Może być stosowany u dzieci już </a:t>
            </a:r>
            <a:r>
              <a:rPr lang="pl-PL" sz="1600" b="1" dirty="0"/>
              <a:t>powyżej 2 roku życia</a:t>
            </a:r>
            <a:r>
              <a:rPr lang="pl-PL" sz="1600" dirty="0"/>
              <a:t>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2C14CAF-C0E7-2964-A9F7-904771829FF9}"/>
              </a:ext>
            </a:extLst>
          </p:cNvPr>
          <p:cNvSpPr txBox="1"/>
          <p:nvPr/>
        </p:nvSpPr>
        <p:spPr>
          <a:xfrm>
            <a:off x="2129967" y="6060967"/>
            <a:ext cx="920272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/>
              <a:t>To jest wyrób medyczny. Używaj go zgodnie z instrukcją używania lub etykietą</a:t>
            </a:r>
            <a:r>
              <a:rPr lang="pl-PL" sz="1200" dirty="0"/>
              <a:t>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7F87FEB-72FD-03D6-85B7-5D3FF1539374}"/>
              </a:ext>
            </a:extLst>
          </p:cNvPr>
          <p:cNvSpPr/>
          <p:nvPr/>
        </p:nvSpPr>
        <p:spPr>
          <a:xfrm>
            <a:off x="3153805" y="269391"/>
            <a:ext cx="8779365" cy="1560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Help4Skin GOJENIE RAN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Poczwórna moc gojenia na rany i oparzenia</a:t>
            </a:r>
            <a:endParaRPr lang="pl-PL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4BD59FF-0B4F-0354-FCE9-DB7AD2ACD6C1}"/>
              </a:ext>
            </a:extLst>
          </p:cNvPr>
          <p:cNvSpPr txBox="1"/>
          <p:nvPr/>
        </p:nvSpPr>
        <p:spPr>
          <a:xfrm>
            <a:off x="10029129" y="115332"/>
            <a:ext cx="224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0" i="0" dirty="0">
                <a:solidFill>
                  <a:srgbClr val="333333"/>
                </a:solidFill>
                <a:effectLst/>
                <a:latin typeface="Segoe UI WestEuropean"/>
              </a:rPr>
              <a:t>EML/2023/605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16176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02FAFAE-97F3-195E-1710-1ED105A0D8F8}"/>
              </a:ext>
            </a:extLst>
          </p:cNvPr>
          <p:cNvSpPr txBox="1"/>
          <p:nvPr/>
        </p:nvSpPr>
        <p:spPr>
          <a:xfrm>
            <a:off x="2288164" y="5611091"/>
            <a:ext cx="71550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dirty="0"/>
              <a:t>Podmiot prowadzący reklamę: Zakłady Farmaceutyczne Polpharma S.A., Producent: </a:t>
            </a:r>
            <a:r>
              <a:rPr lang="pl-PL" sz="1100" dirty="0" err="1"/>
              <a:t>Oysteshell</a:t>
            </a:r>
            <a:r>
              <a:rPr lang="pl-PL" sz="1100" dirty="0"/>
              <a:t> NY.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C5E482E-F429-7C84-C06E-841163FCE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6" y="985299"/>
            <a:ext cx="2415963" cy="366772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0DAFF6A-5E48-5C44-776E-4231BCA0A2E1}"/>
              </a:ext>
            </a:extLst>
          </p:cNvPr>
          <p:cNvSpPr txBox="1"/>
          <p:nvPr/>
        </p:nvSpPr>
        <p:spPr>
          <a:xfrm>
            <a:off x="2129967" y="6060967"/>
            <a:ext cx="920272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/>
              <a:t>To jest wyrób medyczny. Używaj go zgodnie z instrukcją używania lub etykietą</a:t>
            </a:r>
            <a:r>
              <a:rPr lang="pl-PL" sz="1200" dirty="0"/>
              <a:t>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A92DF91-3610-E1C1-F824-4B93465A0F02}"/>
              </a:ext>
            </a:extLst>
          </p:cNvPr>
          <p:cNvSpPr txBox="1"/>
          <p:nvPr/>
        </p:nvSpPr>
        <p:spPr>
          <a:xfrm>
            <a:off x="3649066" y="1086776"/>
            <a:ext cx="71550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Help4Skin Gojenie Ran to nowoczesny żel </a:t>
            </a:r>
            <a:r>
              <a:rPr lang="pl-PL" sz="1600" dirty="0" err="1"/>
              <a:t>hydrokoloidowy</a:t>
            </a:r>
            <a:r>
              <a:rPr lang="pl-PL" sz="1600" dirty="0"/>
              <a:t> </a:t>
            </a:r>
            <a:r>
              <a:rPr lang="pl-PL" sz="1600" b="1" dirty="0"/>
              <a:t>wspomagający leczenie ran </a:t>
            </a:r>
            <a:r>
              <a:rPr lang="pl-PL" sz="1600" dirty="0"/>
              <a:t>tj. rany chirurgiczne, otarcia, otwarte owrzodzenia nóg czy odleżyny. Dzięki Help4Skin Gojenie Ran, który zapewnia optymalne warunki, </a:t>
            </a:r>
            <a:r>
              <a:rPr lang="pl-PL" sz="1600" b="1" dirty="0"/>
              <a:t>proces gojenia przebiega lepiej, szybciej i mniej boli. 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Help4Skin działa </a:t>
            </a:r>
            <a:r>
              <a:rPr lang="pl-PL" sz="1600" b="1" dirty="0"/>
              <a:t>jak 4 produkty w jednym</a:t>
            </a:r>
            <a:r>
              <a:rPr lang="pl-PL" sz="1600" dirty="0"/>
              <a:t>: </a:t>
            </a:r>
          </a:p>
          <a:p>
            <a:pPr marL="342900" indent="-342900" algn="just">
              <a:buAutoNum type="arabicParenR"/>
            </a:pPr>
            <a:r>
              <a:rPr lang="pl-PL" sz="1600" dirty="0"/>
              <a:t>przyspiesza gojenie ran </a:t>
            </a:r>
          </a:p>
          <a:p>
            <a:pPr marL="342900" indent="-342900" algn="just">
              <a:buAutoNum type="arabicParenR"/>
            </a:pPr>
            <a:r>
              <a:rPr lang="pl-PL" sz="1600" dirty="0"/>
              <a:t>pomaga zapobiec infekcji</a:t>
            </a:r>
          </a:p>
          <a:p>
            <a:pPr marL="342900" indent="-342900" algn="just">
              <a:buAutoNum type="arabicParenR"/>
            </a:pPr>
            <a:r>
              <a:rPr lang="pl-PL" sz="1600" dirty="0"/>
              <a:t>zmniejsza ból </a:t>
            </a:r>
          </a:p>
          <a:p>
            <a:pPr marL="342900" indent="-342900" algn="just">
              <a:buAutoNum type="arabicParenR"/>
            </a:pPr>
            <a:r>
              <a:rPr lang="pl-PL" sz="1600" dirty="0"/>
              <a:t>zmniejsza ryzyko blizn. </a:t>
            </a:r>
          </a:p>
          <a:p>
            <a:pPr marL="342900" indent="-342900" algn="just">
              <a:buAutoNum type="arabicParenR"/>
            </a:pPr>
            <a:endParaRPr lang="pl-PL" sz="1600" dirty="0"/>
          </a:p>
          <a:p>
            <a:pPr algn="just"/>
            <a:r>
              <a:rPr lang="pl-PL" sz="1600" dirty="0"/>
              <a:t>Help4skin Gojenie Ran kontroluje ilość wysięku i wiąże jego nadmiar (dlatego sprawdza się </a:t>
            </a:r>
            <a:r>
              <a:rPr lang="pl-PL" sz="1600" b="1" dirty="0"/>
              <a:t>zarówno w ranach suchych jak i sączących się</a:t>
            </a:r>
            <a:r>
              <a:rPr lang="pl-PL" sz="1600" dirty="0"/>
              <a:t>) oraz sprawia, że opatrunek/plaster nie przywiera do rany a jego </a:t>
            </a:r>
            <a:r>
              <a:rPr lang="pl-PL" sz="1600" b="1" dirty="0"/>
              <a:t>zmiana jest bezbolesna</a:t>
            </a:r>
            <a:r>
              <a:rPr lang="pl-PL" sz="1600" dirty="0"/>
              <a:t>.</a:t>
            </a:r>
            <a:r>
              <a:rPr lang="pl-PL" sz="1600" b="1" dirty="0"/>
              <a:t> </a:t>
            </a:r>
            <a:r>
              <a:rPr lang="pl-PL" sz="1600" dirty="0"/>
              <a:t>Forma sprayu pozwala także na </a:t>
            </a:r>
            <a:r>
              <a:rPr lang="pl-PL" sz="1600" b="1" dirty="0"/>
              <a:t>bezdotykowe nakładanie żelu </a:t>
            </a:r>
            <a:r>
              <a:rPr lang="pl-PL" sz="1600" dirty="0"/>
              <a:t>– wygodne zwłaszcza w takich ranach jak </a:t>
            </a:r>
            <a:r>
              <a:rPr lang="pl-PL" sz="1600" b="1" dirty="0"/>
              <a:t>odleżyny</a:t>
            </a:r>
            <a:r>
              <a:rPr lang="pl-PL" sz="1600" dirty="0"/>
              <a:t>. 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Może być stosowany u dzieci już </a:t>
            </a:r>
            <a:r>
              <a:rPr lang="pl-PL" sz="1600" b="1" dirty="0"/>
              <a:t>powyżej 2 roku życia</a:t>
            </a:r>
            <a:r>
              <a:rPr lang="pl-PL" sz="1600" dirty="0"/>
              <a:t>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4C00AAB-AB26-CBD9-3F0F-F5887541D260}"/>
              </a:ext>
            </a:extLst>
          </p:cNvPr>
          <p:cNvSpPr/>
          <p:nvPr/>
        </p:nvSpPr>
        <p:spPr>
          <a:xfrm>
            <a:off x="3240988" y="167664"/>
            <a:ext cx="8779365" cy="1560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Help4Skin GOJENIE RAN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Poczwórna moc gojenia na rany i oparzenia</a:t>
            </a:r>
            <a:endParaRPr lang="pl-PL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4654369-BAF3-DAF8-06AF-7E4309CD15B3}"/>
              </a:ext>
            </a:extLst>
          </p:cNvPr>
          <p:cNvSpPr txBox="1"/>
          <p:nvPr/>
        </p:nvSpPr>
        <p:spPr>
          <a:xfrm>
            <a:off x="10029129" y="115332"/>
            <a:ext cx="224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0" i="0" dirty="0">
                <a:solidFill>
                  <a:srgbClr val="333333"/>
                </a:solidFill>
                <a:effectLst/>
                <a:latin typeface="Segoe UI WestEuropean"/>
              </a:rPr>
              <a:t>EML/2023/605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44917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02FAFAE-97F3-195E-1710-1ED105A0D8F8}"/>
              </a:ext>
            </a:extLst>
          </p:cNvPr>
          <p:cNvSpPr txBox="1"/>
          <p:nvPr/>
        </p:nvSpPr>
        <p:spPr>
          <a:xfrm>
            <a:off x="2288164" y="5611091"/>
            <a:ext cx="71550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dirty="0"/>
              <a:t>Podmiot prowadzący reklamę: Zakłady Farmaceutyczne Polpharma S.A., Producent: </a:t>
            </a:r>
            <a:r>
              <a:rPr lang="pl-PL" sz="1100" dirty="0" err="1"/>
              <a:t>Oysteshell</a:t>
            </a:r>
            <a:r>
              <a:rPr lang="pl-PL" sz="1100" dirty="0"/>
              <a:t> NY.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4E26D45-4A3E-CCDE-2DC3-965459504794}"/>
              </a:ext>
            </a:extLst>
          </p:cNvPr>
          <p:cNvSpPr txBox="1"/>
          <p:nvPr/>
        </p:nvSpPr>
        <p:spPr>
          <a:xfrm>
            <a:off x="2129967" y="6060967"/>
            <a:ext cx="920272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/>
              <a:t>To jest wyrób medyczny. Używaj go zgodnie z instrukcją używania lub etykietą</a:t>
            </a:r>
            <a:r>
              <a:rPr lang="pl-PL" sz="1200" dirty="0"/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4383B9F-1B8E-9270-5C76-C39F44D96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39" y="810881"/>
            <a:ext cx="1995004" cy="369690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0FEC1C6-524F-4D23-B60E-8A7F7BF146DC}"/>
              </a:ext>
            </a:extLst>
          </p:cNvPr>
          <p:cNvSpPr txBox="1"/>
          <p:nvPr/>
        </p:nvSpPr>
        <p:spPr>
          <a:xfrm>
            <a:off x="3630967" y="1685141"/>
            <a:ext cx="78283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Help4Skin Gojenie Oparzeń to nowoczesny żel </a:t>
            </a:r>
            <a:r>
              <a:rPr lang="pl-PL" sz="1600" dirty="0" err="1"/>
              <a:t>hydrokoloidowy</a:t>
            </a:r>
            <a:r>
              <a:rPr lang="pl-PL" sz="1600" dirty="0"/>
              <a:t>, który </a:t>
            </a:r>
            <a:r>
              <a:rPr lang="pl-PL" sz="1600" b="1" dirty="0"/>
              <a:t>natychmiast zmniejsza ból i przyspiesza gojenie różnych rodzajów oparzeń (słonecznych i powierzchownych). </a:t>
            </a:r>
          </a:p>
          <a:p>
            <a:endParaRPr lang="pl-PL" sz="1600" b="1" dirty="0"/>
          </a:p>
          <a:p>
            <a:r>
              <a:rPr lang="pl-PL" sz="1600" dirty="0"/>
              <a:t>Help4Skin Gojenie oparzeń przyjemnie </a:t>
            </a:r>
            <a:r>
              <a:rPr lang="pl-PL" sz="1600" b="1" dirty="0"/>
              <a:t>chłodzi</a:t>
            </a:r>
            <a:r>
              <a:rPr lang="pl-PL" sz="1600" dirty="0"/>
              <a:t>, </a:t>
            </a:r>
            <a:r>
              <a:rPr lang="pl-PL" sz="1600" b="1" dirty="0"/>
              <a:t>tworzy barierę ochronną</a:t>
            </a:r>
            <a:r>
              <a:rPr lang="pl-PL" sz="1600" dirty="0"/>
              <a:t> na skórze oraz </a:t>
            </a:r>
            <a:r>
              <a:rPr lang="pl-PL" sz="1600" b="1" dirty="0"/>
              <a:t>reguluje poziom wilgotności rany </a:t>
            </a:r>
            <a:r>
              <a:rPr lang="pl-PL" sz="1600" dirty="0"/>
              <a:t>- nie tylko zabezpiecza ją przed wysychaniem lecz także absorbuje wilgoć, gdy staje się zbyt wilgotna. </a:t>
            </a:r>
          </a:p>
          <a:p>
            <a:endParaRPr lang="pl-PL" sz="1600" dirty="0"/>
          </a:p>
          <a:p>
            <a:r>
              <a:rPr lang="pl-PL" sz="1600" dirty="0"/>
              <a:t>Dzięki Help4Skin Gojenie Oparzeń </a:t>
            </a:r>
            <a:r>
              <a:rPr lang="pl-PL" sz="1600" b="1" dirty="0"/>
              <a:t>proces gojenia przebiega lepiej, szybciej i mniej boli. </a:t>
            </a:r>
          </a:p>
          <a:p>
            <a:endParaRPr lang="pl-PL" sz="1600" b="1" dirty="0"/>
          </a:p>
          <a:p>
            <a:r>
              <a:rPr lang="pl-PL" sz="1600" dirty="0"/>
              <a:t>Może być stosowany u dzieci już </a:t>
            </a:r>
            <a:r>
              <a:rPr lang="pl-PL" sz="1600" b="1" dirty="0"/>
              <a:t>powyżej 2 roku życia</a:t>
            </a:r>
            <a:r>
              <a:rPr lang="pl-PL" sz="1600" dirty="0"/>
              <a:t>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118512C-552A-D986-3447-F4B82F65491D}"/>
              </a:ext>
            </a:extLst>
          </p:cNvPr>
          <p:cNvSpPr/>
          <p:nvPr/>
        </p:nvSpPr>
        <p:spPr>
          <a:xfrm>
            <a:off x="3155481" y="313736"/>
            <a:ext cx="8779365" cy="1560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Help4Skin GOJENIE OPARZEŃ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 gojenia na różne oparzenia</a:t>
            </a:r>
            <a:endParaRPr lang="pl-PL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05FA34E-6B55-CB26-D7F7-C695D0FE4EC5}"/>
              </a:ext>
            </a:extLst>
          </p:cNvPr>
          <p:cNvSpPr txBox="1"/>
          <p:nvPr/>
        </p:nvSpPr>
        <p:spPr>
          <a:xfrm>
            <a:off x="10029129" y="115332"/>
            <a:ext cx="224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0" i="0" dirty="0">
                <a:solidFill>
                  <a:srgbClr val="333333"/>
                </a:solidFill>
                <a:effectLst/>
                <a:latin typeface="Segoe UI WestEuropean"/>
              </a:rPr>
              <a:t>EML/2023/605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79590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02FAFAE-97F3-195E-1710-1ED105A0D8F8}"/>
              </a:ext>
            </a:extLst>
          </p:cNvPr>
          <p:cNvSpPr txBox="1"/>
          <p:nvPr/>
        </p:nvSpPr>
        <p:spPr>
          <a:xfrm>
            <a:off x="3153805" y="5677617"/>
            <a:ext cx="71550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dirty="0"/>
              <a:t>Podmiot prowadzący reklamę: Zakłady Farmaceutyczne Polpharma S.A., Producent: </a:t>
            </a:r>
            <a:r>
              <a:rPr lang="pl-PL" sz="1100" dirty="0" err="1"/>
              <a:t>Oysteshell</a:t>
            </a:r>
            <a:r>
              <a:rPr lang="pl-PL" sz="1100" dirty="0"/>
              <a:t> NY.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DF0E446-EC0A-9C44-AC23-61A6BC6AF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068"/>
            <a:ext cx="1132055" cy="200204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639EDE1-1189-815A-C30C-2F585680366E}"/>
              </a:ext>
            </a:extLst>
          </p:cNvPr>
          <p:cNvSpPr txBox="1"/>
          <p:nvPr/>
        </p:nvSpPr>
        <p:spPr>
          <a:xfrm>
            <a:off x="3827525" y="1458089"/>
            <a:ext cx="75051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Help4Skin Gojenie Ran i Oparzeń to nowoczesne żele </a:t>
            </a:r>
            <a:r>
              <a:rPr lang="pl-PL" sz="1600" dirty="0" err="1"/>
              <a:t>hydrokoloidowe</a:t>
            </a:r>
            <a:r>
              <a:rPr lang="pl-PL" sz="1600" dirty="0"/>
              <a:t> </a:t>
            </a:r>
            <a:r>
              <a:rPr lang="pl-PL" sz="1600" b="1" dirty="0"/>
              <a:t>wspomagające leczenie ran </a:t>
            </a:r>
            <a:r>
              <a:rPr lang="pl-PL" sz="1600" dirty="0"/>
              <a:t>tj. skaleczenia, otarcia, oparzenia (powierzchowne i słoneczne), zadrapania, pęknięcia skóry, rany chirurgiczne czy odleżyny. Dzięki Help4Skin, który zapewnia optymalne warunki, </a:t>
            </a:r>
            <a:r>
              <a:rPr lang="pl-PL" sz="1600" b="1" dirty="0"/>
              <a:t>proces gojenia przebiega lepiej, szybciej i mniej boli. 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Help4Skin działa </a:t>
            </a:r>
            <a:r>
              <a:rPr lang="pl-PL" sz="1600" b="1" dirty="0"/>
              <a:t>jak 4 produkty w jednym</a:t>
            </a:r>
            <a:r>
              <a:rPr lang="pl-PL" sz="1600" dirty="0"/>
              <a:t>: </a:t>
            </a:r>
          </a:p>
          <a:p>
            <a:pPr marL="342900" indent="-342900" algn="just">
              <a:buAutoNum type="arabicParenR"/>
            </a:pPr>
            <a:r>
              <a:rPr lang="pl-PL" sz="1600" dirty="0"/>
              <a:t>przyspiesza gojenie ran </a:t>
            </a:r>
          </a:p>
          <a:p>
            <a:pPr marL="342900" indent="-342900" algn="just">
              <a:buAutoNum type="arabicParenR"/>
            </a:pPr>
            <a:r>
              <a:rPr lang="pl-PL" sz="1600" dirty="0"/>
              <a:t>pomaga zapobiec infekcji</a:t>
            </a:r>
          </a:p>
          <a:p>
            <a:pPr marL="342900" indent="-342900" algn="just">
              <a:buAutoNum type="arabicParenR"/>
            </a:pPr>
            <a:r>
              <a:rPr lang="pl-PL" sz="1600" dirty="0"/>
              <a:t>zmniejsza ból</a:t>
            </a:r>
          </a:p>
          <a:p>
            <a:pPr marL="342900" indent="-342900" algn="just">
              <a:buAutoNum type="arabicParenR"/>
            </a:pPr>
            <a:r>
              <a:rPr lang="pl-PL" sz="1600" dirty="0"/>
              <a:t>zmniejsza ryzyko blizn. </a:t>
            </a:r>
          </a:p>
          <a:p>
            <a:pPr marL="342900" indent="-342900" algn="just">
              <a:buFontTx/>
              <a:buAutoNum type="arabicParenR"/>
            </a:pPr>
            <a:endParaRPr lang="pl-PL" sz="1600" dirty="0"/>
          </a:p>
          <a:p>
            <a:pPr algn="just"/>
            <a:r>
              <a:rPr lang="pl-PL" sz="1600" dirty="0"/>
              <a:t>Help4Skin Gojenie Ran i Oparzeń kontrolują ilość wysięku i wiążą jego nadmiar (dlatego sprawdzają się </a:t>
            </a:r>
            <a:r>
              <a:rPr lang="pl-PL" sz="1600" b="1" dirty="0"/>
              <a:t>zarówno w ranach suchych jak i sączących się</a:t>
            </a:r>
            <a:r>
              <a:rPr lang="pl-PL" sz="1600" dirty="0"/>
              <a:t>).</a:t>
            </a:r>
          </a:p>
          <a:p>
            <a:pPr algn="just"/>
            <a:endParaRPr lang="pl-PL" sz="1600" b="1" dirty="0"/>
          </a:p>
          <a:p>
            <a:pPr algn="just"/>
            <a:r>
              <a:rPr lang="pl-PL" sz="1600" dirty="0"/>
              <a:t>Mogą być stosowane u dzieci już </a:t>
            </a:r>
            <a:r>
              <a:rPr lang="pl-PL" sz="1600" b="1" dirty="0"/>
              <a:t>powyżej 2 roku życia</a:t>
            </a:r>
            <a:r>
              <a:rPr lang="pl-PL" sz="1600" dirty="0"/>
              <a:t>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2C14CAF-C0E7-2964-A9F7-904771829FF9}"/>
              </a:ext>
            </a:extLst>
          </p:cNvPr>
          <p:cNvSpPr txBox="1"/>
          <p:nvPr/>
        </p:nvSpPr>
        <p:spPr>
          <a:xfrm>
            <a:off x="2129967" y="6060967"/>
            <a:ext cx="920272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/>
              <a:t>To jest wyrób medyczny. Używaj go zgodnie z instrukcją używania lub etykietą</a:t>
            </a:r>
            <a:r>
              <a:rPr lang="pl-PL" sz="1200" dirty="0"/>
              <a:t>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7F87FEB-72FD-03D6-85B7-5D3FF1539374}"/>
              </a:ext>
            </a:extLst>
          </p:cNvPr>
          <p:cNvSpPr/>
          <p:nvPr/>
        </p:nvSpPr>
        <p:spPr>
          <a:xfrm>
            <a:off x="3322562" y="216467"/>
            <a:ext cx="8779365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Help4Skin GOJENIE </a:t>
            </a: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OPARZEŃ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Poczwórna moc gojenia na rany i oparzenia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F6034FC-2230-2110-76D3-126272222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70" y="1691068"/>
            <a:ext cx="1318764" cy="200204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9AC205B-2418-854A-A172-980DB1BD7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734" y="1691068"/>
            <a:ext cx="1162727" cy="215462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5C6A27C-CEA4-DEC6-D28E-4BE69B83DDA7}"/>
              </a:ext>
            </a:extLst>
          </p:cNvPr>
          <p:cNvSpPr txBox="1"/>
          <p:nvPr/>
        </p:nvSpPr>
        <p:spPr>
          <a:xfrm>
            <a:off x="10029129" y="115332"/>
            <a:ext cx="224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0" i="0" dirty="0">
                <a:solidFill>
                  <a:srgbClr val="333333"/>
                </a:solidFill>
                <a:effectLst/>
                <a:latin typeface="Segoe UI WestEuropean"/>
              </a:rPr>
              <a:t>EML/2023/605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83640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19AE63E-647D-B46B-4B6D-6BA1D4E8D85A}"/>
              </a:ext>
            </a:extLst>
          </p:cNvPr>
          <p:cNvSpPr txBox="1"/>
          <p:nvPr/>
        </p:nvSpPr>
        <p:spPr>
          <a:xfrm>
            <a:off x="2288164" y="5611091"/>
            <a:ext cx="71550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dirty="0"/>
              <a:t>Podmiot prowadzący reklamę: Zakłady Farmaceutyczne Polpharma S.A., Producent: Pasquali </a:t>
            </a:r>
            <a:r>
              <a:rPr lang="pl-PL" sz="1100" dirty="0" err="1"/>
              <a:t>S.r.l</a:t>
            </a:r>
            <a:r>
              <a:rPr lang="pl-PL" sz="1100" dirty="0"/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91E39AA-CF2E-1947-15C7-4093BF95B6CE}"/>
              </a:ext>
            </a:extLst>
          </p:cNvPr>
          <p:cNvSpPr txBox="1"/>
          <p:nvPr/>
        </p:nvSpPr>
        <p:spPr>
          <a:xfrm>
            <a:off x="2129967" y="6060967"/>
            <a:ext cx="920272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/>
              <a:t>To jest wyrób medyczny. Używaj go zgodnie z instrukcją używania lub etykietą</a:t>
            </a:r>
            <a:r>
              <a:rPr lang="pl-PL" sz="1200" dirty="0"/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86F22E7-2BD8-C8DE-A6B0-C59FE3297131}"/>
              </a:ext>
            </a:extLst>
          </p:cNvPr>
          <p:cNvSpPr txBox="1"/>
          <p:nvPr/>
        </p:nvSpPr>
        <p:spPr>
          <a:xfrm>
            <a:off x="3462291" y="2138437"/>
            <a:ext cx="83494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Help4Skin Gojenie pęknięć to nowoczesny żel wspomagający gojenie pęknięć skóry stóp i dłoni oraz drobnych skaleczeń. Po nałożeniu na ranę tworzy </a:t>
            </a:r>
            <a:r>
              <a:rPr lang="pl-PL" sz="1600" b="1" dirty="0"/>
              <a:t>bezbarwną i wodoodporną </a:t>
            </a:r>
            <a:r>
              <a:rPr lang="pl-PL" sz="1600" dirty="0"/>
              <a:t>warstwę ochronną – jak plaster w żelu, która: z</a:t>
            </a:r>
            <a:r>
              <a:rPr lang="pl-PL" sz="1600" b="1" dirty="0"/>
              <a:t>mniejsza ból, wspomaga proces gojenia oraz chroni przed ponownym pękaniem czy zabrudzeniem rany. </a:t>
            </a:r>
            <a:r>
              <a:rPr lang="pl-PL" sz="1600" dirty="0"/>
              <a:t>Wyjątkowa formuła plastra w żelu Help4Skin została wzbogacona 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/>
              <a:t>witaminę E </a:t>
            </a:r>
            <a:r>
              <a:rPr lang="pl-PL" sz="1600" dirty="0"/>
              <a:t>- doskonały przeciwutleniacz, który sprzyja regeneracji skóry,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/>
              <a:t>olej rycynowy </a:t>
            </a:r>
            <a:r>
              <a:rPr lang="pl-PL" sz="1600" dirty="0"/>
              <a:t>- substancję o działaniu zmiękczającym oraz zwiększającym sprężystość warstwy ochronnej.</a:t>
            </a:r>
          </a:p>
          <a:p>
            <a:pPr algn="just"/>
            <a:endParaRPr lang="pl-PL" sz="1600" b="1" dirty="0"/>
          </a:p>
          <a:p>
            <a:pPr algn="just"/>
            <a:r>
              <a:rPr lang="pl-PL" sz="1600" dirty="0"/>
              <a:t>Jeżeli nie ma przeciwwskazań, produkt można również stosować </a:t>
            </a:r>
            <a:r>
              <a:rPr lang="pl-PL" sz="1600" b="1" dirty="0"/>
              <a:t>do leczenia niewielkich pęknięć skóry powstałych w wyniku stopy cukrzycowej. </a:t>
            </a:r>
            <a:r>
              <a:rPr lang="pl-PL" sz="1600" dirty="0"/>
              <a:t>Może być stosowany u dzieci już </a:t>
            </a:r>
            <a:r>
              <a:rPr lang="pl-PL" sz="1600" b="1" dirty="0"/>
              <a:t>powyżej 6 roku życia</a:t>
            </a:r>
            <a:r>
              <a:rPr lang="pl-PL" sz="1600" dirty="0"/>
              <a:t>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21A1982-F144-B5CC-9F2D-A982A6F3370E}"/>
              </a:ext>
            </a:extLst>
          </p:cNvPr>
          <p:cNvSpPr/>
          <p:nvPr/>
        </p:nvSpPr>
        <p:spPr>
          <a:xfrm>
            <a:off x="2912514" y="300495"/>
            <a:ext cx="8779365" cy="1560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Help4Skin GOJENIE PĘKNIĘĆ SKÓRY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Bezbarwny i wodoodporny plaster w żelu</a:t>
            </a:r>
            <a:endParaRPr lang="pl-PL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3A793A6-1EA4-665E-81EB-EBCAB34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1" y="1712989"/>
            <a:ext cx="2806365" cy="322621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31AE822-BFDC-A9E9-2693-2B4AF07805B6}"/>
              </a:ext>
            </a:extLst>
          </p:cNvPr>
          <p:cNvSpPr txBox="1"/>
          <p:nvPr/>
        </p:nvSpPr>
        <p:spPr>
          <a:xfrm>
            <a:off x="10029129" y="115332"/>
            <a:ext cx="224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0" i="0" dirty="0">
                <a:solidFill>
                  <a:srgbClr val="333333"/>
                </a:solidFill>
                <a:effectLst/>
                <a:latin typeface="Segoe UI WestEuropean"/>
              </a:rPr>
              <a:t>EML/2023/605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6358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etykieta, Opakowanie i etykietowanie, butelka&#10;&#10;Opis wygenerowany automatycznie">
            <a:extLst>
              <a:ext uri="{FF2B5EF4-FFF2-40B4-BE49-F238E27FC236}">
                <a16:creationId xmlns:a16="http://schemas.microsoft.com/office/drawing/2014/main" id="{F6514F6A-96A0-3BA2-181D-BF8CF39A3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4" y="1433527"/>
            <a:ext cx="2127675" cy="252729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393CC63-62A7-319D-4B3C-252110B1812B}"/>
              </a:ext>
            </a:extLst>
          </p:cNvPr>
          <p:cNvSpPr txBox="1"/>
          <p:nvPr/>
        </p:nvSpPr>
        <p:spPr>
          <a:xfrm>
            <a:off x="3153805" y="5729945"/>
            <a:ext cx="71550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dirty="0"/>
              <a:t>Podmiot prowadzący reklamę: Zakłady Farmaceutyczne Polpharma S.A., Producent: </a:t>
            </a:r>
            <a:r>
              <a:rPr lang="pl-PL" sz="1100" dirty="0" err="1"/>
              <a:t>Sixteem</a:t>
            </a:r>
            <a:r>
              <a:rPr lang="pl-PL" sz="1100" dirty="0"/>
              <a:t> </a:t>
            </a:r>
            <a:r>
              <a:rPr lang="pl-PL" sz="1100" dirty="0" err="1"/>
              <a:t>S.r.l</a:t>
            </a:r>
            <a:r>
              <a:rPr lang="pl-PL" sz="1100" dirty="0"/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493DDA7-630C-FDDE-6DF6-481A98BE28B6}"/>
              </a:ext>
            </a:extLst>
          </p:cNvPr>
          <p:cNvSpPr txBox="1"/>
          <p:nvPr/>
        </p:nvSpPr>
        <p:spPr>
          <a:xfrm>
            <a:off x="2129967" y="6060967"/>
            <a:ext cx="920272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/>
              <a:t>To jest wyrób medyczny. Używaj go zgodnie z instrukcją używania lub etykietą</a:t>
            </a:r>
            <a:r>
              <a:rPr lang="pl-PL" sz="1200" dirty="0"/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03525AC-0773-86AA-8FE3-06BF961C2F9C}"/>
              </a:ext>
            </a:extLst>
          </p:cNvPr>
          <p:cNvSpPr txBox="1"/>
          <p:nvPr/>
        </p:nvSpPr>
        <p:spPr>
          <a:xfrm>
            <a:off x="3348605" y="1571724"/>
            <a:ext cx="7984081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Help4Skin Brodawki i kurzajki to preparat do usuwania brodawek i kurzajek przez </a:t>
            </a:r>
            <a:r>
              <a:rPr lang="pl-PL" b="1" dirty="0"/>
              <a:t>całkowite wymrożenie</a:t>
            </a:r>
            <a:r>
              <a:rPr lang="pl-PL" dirty="0"/>
              <a:t>, z użyciem </a:t>
            </a:r>
            <a:r>
              <a:rPr lang="pl-PL" b="1" dirty="0"/>
              <a:t>opatentowanej metody </a:t>
            </a:r>
            <a:r>
              <a:rPr lang="pl-PL" b="1" dirty="0" err="1"/>
              <a:t>Verrulill</a:t>
            </a:r>
            <a:r>
              <a:rPr lang="pl-PL" sz="1800" dirty="0">
                <a:latin typeface="Fira Sans" panose="020B0503050000020004" pitchFamily="34" charset="0"/>
                <a:ea typeface="Fira Sans" panose="020B0503050000020004" pitchFamily="34" charset="0"/>
              </a:rPr>
              <a:t>®</a:t>
            </a:r>
            <a:r>
              <a:rPr lang="pl-PL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Skuteczny</a:t>
            </a:r>
            <a:r>
              <a:rPr lang="pl-PL" dirty="0"/>
              <a:t> – efekt już po 1 użyciu</a:t>
            </a:r>
            <a:r>
              <a:rPr lang="pl-PL" baseline="30000" dirty="0"/>
              <a:t>1</a:t>
            </a:r>
            <a:r>
              <a:rPr lang="pl-PL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Bezpieczny</a:t>
            </a:r>
            <a:r>
              <a:rPr lang="pl-PL" dirty="0"/>
              <a:t> – 12 jednorazowych aplikatorów eliminuje ryzyko przeniesienia wirusa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Prosty i szybki w użyciu </a:t>
            </a:r>
            <a:r>
              <a:rPr lang="pl-PL" dirty="0"/>
              <a:t>– aktywacja trwa 1 sekundę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Precyzyjna aplikacja </a:t>
            </a:r>
            <a:r>
              <a:rPr lang="pl-PL" dirty="0"/>
              <a:t>bezpośrednio na brodawkę/kurzajkę (z łatwym pominięciem zdrowej skóry)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algn="just"/>
            <a:r>
              <a:rPr lang="pl-PL" sz="1050" baseline="30000" dirty="0">
                <a:effectLst/>
                <a:ea typeface="Fira Sans" panose="020B0503050000020004" pitchFamily="34" charset="0"/>
              </a:rPr>
              <a:t>1</a:t>
            </a:r>
            <a:r>
              <a:rPr lang="pl-PL" sz="1050" dirty="0">
                <a:effectLst/>
                <a:ea typeface="Fira Sans" panose="020B0503050000020004" pitchFamily="34" charset="0"/>
              </a:rPr>
              <a:t> Zazwyczaj do usunięcia kurzajek wystarcza jeden zabieg. W razie konieczności zabieg należy powtórzyć po upływie 2 tygodni. Jeżeli po 4 zabiegach nie będzie poprawy, należy zgłosić się do lekarza.</a:t>
            </a:r>
            <a:endParaRPr lang="pl-PL" sz="1050" dirty="0"/>
          </a:p>
          <a:p>
            <a:pPr algn="just"/>
            <a:r>
              <a:rPr lang="pl-PL" dirty="0"/>
              <a:t>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68E515D-3E1E-59C3-6F03-C55A1BFE84DF}"/>
              </a:ext>
            </a:extLst>
          </p:cNvPr>
          <p:cNvSpPr/>
          <p:nvPr/>
        </p:nvSpPr>
        <p:spPr>
          <a:xfrm>
            <a:off x="2912514" y="300495"/>
            <a:ext cx="8779365" cy="1560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Help4Skin BRODAWKI I KURZAJKI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SZYBKO I SKUTECZNIE USUWA BRODAWKI I KURZAJKI.  </a:t>
            </a:r>
            <a:endParaRPr lang="pl-PL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4CD53B8-2E2D-A1ED-A262-334B45DE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79" y="3986907"/>
            <a:ext cx="1828884" cy="175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AF1B07B-8FB0-6B1F-6C3C-7429EAD783A5}"/>
              </a:ext>
            </a:extLst>
          </p:cNvPr>
          <p:cNvSpPr txBox="1"/>
          <p:nvPr/>
        </p:nvSpPr>
        <p:spPr>
          <a:xfrm>
            <a:off x="10029129" y="115332"/>
            <a:ext cx="224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0" i="0" dirty="0">
                <a:solidFill>
                  <a:srgbClr val="333333"/>
                </a:solidFill>
                <a:effectLst/>
                <a:latin typeface="Segoe UI WestEuropean"/>
              </a:rPr>
              <a:t>EML/2023/605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237839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3E7ECDC3E69D44940611E92D412732" ma:contentTypeVersion="1" ma:contentTypeDescription="Utwórz nowy dokument." ma:contentTypeScope="" ma:versionID="c3c8b85c6e3b3328b3348e925b1f07d0">
  <xsd:schema xmlns:xsd="http://www.w3.org/2001/XMLSchema" xmlns:xs="http://www.w3.org/2001/XMLSchema" xmlns:p="http://schemas.microsoft.com/office/2006/metadata/properties" xmlns:ns2="c795e9a5-8920-4954-9141-eaafe1e2d940" targetNamespace="http://schemas.microsoft.com/office/2006/metadata/properties" ma:root="true" ma:fieldsID="4fa32f6162536744f3063b3a66bc4ea0" ns2:_="">
    <xsd:import namespace="c795e9a5-8920-4954-9141-eaafe1e2d94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5e9a5-8920-4954-9141-eaafe1e2d9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3F9032-0414-4795-A6EE-ADBEFC6D3A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95e9a5-8920-4954-9141-eaafe1e2d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8EBF4E-24D0-4FDA-9843-8AB574E3FB8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FB2A13F-73C0-4CBB-8809-05C99B406E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1283</Words>
  <Application>Microsoft Office PowerPoint</Application>
  <PresentationFormat>Panoramiczny</PresentationFormat>
  <Paragraphs>121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Fira Sans</vt:lpstr>
      <vt:lpstr>Segoe UI WestEuropean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Telecka Alicja</dc:creator>
  <cp:lastModifiedBy>Głuchowska Patrycja</cp:lastModifiedBy>
  <cp:revision>14</cp:revision>
  <dcterms:created xsi:type="dcterms:W3CDTF">2020-05-11T06:01:00Z</dcterms:created>
  <dcterms:modified xsi:type="dcterms:W3CDTF">2023-06-07T05:50:41Z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0x010100553E7ECDC3E69D44940611E92D412732</vt:lpwstr>
  </property>
  <property fmtid="{D5CDD505-2E9C-101B-9397-08002B2CF9AE}" pid="3" name="MSIP_Label_0b0dd1c2-1ce3-4165-b50d-ce376b15267d_Enabled">
    <vt:lpwstr>true</vt:lpwstr>
  </property>
  <property fmtid="{D5CDD505-2E9C-101B-9397-08002B2CF9AE}" pid="4" name="MSIP_Label_0b0dd1c2-1ce3-4165-b50d-ce376b15267d_SetDate">
    <vt:lpwstr>2021-10-12T10:24:07Z</vt:lpwstr>
  </property>
  <property fmtid="{D5CDD505-2E9C-101B-9397-08002B2CF9AE}" pid="5" name="MSIP_Label_0b0dd1c2-1ce3-4165-b50d-ce376b15267d_Method">
    <vt:lpwstr>Privileged</vt:lpwstr>
  </property>
  <property fmtid="{D5CDD505-2E9C-101B-9397-08002B2CF9AE}" pid="6" name="MSIP_Label_0b0dd1c2-1ce3-4165-b50d-ce376b15267d_Name">
    <vt:lpwstr>Publiczne – Bez Oznaczeń</vt:lpwstr>
  </property>
  <property fmtid="{D5CDD505-2E9C-101B-9397-08002B2CF9AE}" pid="7" name="MSIP_Label_0b0dd1c2-1ce3-4165-b50d-ce376b15267d_SiteId">
    <vt:lpwstr>edf3cfc4-ee60-4b92-a2cb-da2c123fc895</vt:lpwstr>
  </property>
  <property fmtid="{D5CDD505-2E9C-101B-9397-08002B2CF9AE}" pid="8" name="MSIP_Label_0b0dd1c2-1ce3-4165-b50d-ce376b15267d_ActionId">
    <vt:lpwstr>f8b44b8a-ef6e-4181-865d-373247de3731</vt:lpwstr>
  </property>
  <property fmtid="{D5CDD505-2E9C-101B-9397-08002B2CF9AE}" pid="9" name="MSIP_Label_0b0dd1c2-1ce3-4165-b50d-ce376b15267d_ContentBits">
    <vt:lpwstr>0</vt:lpwstr>
  </property>
</Properties>
</file>